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590489"/>
              </p:ext>
            </p:extLst>
          </p:nvPr>
        </p:nvGraphicFramePr>
        <p:xfrm>
          <a:off x="1475656" y="476672"/>
          <a:ext cx="6118860" cy="4787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188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主不輕看</a:t>
                      </a: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憂傷痛悔的心，主必不輕看，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慈愛憐恤塗抹了過犯，換上白雪的靈。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憂傷痛悔的心，主必不輕看，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求祢常在我隱密處，使我被祢鑑察。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求祢不要丟棄我，使我離開祢面，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求祢救我脫離罪惡，賜我屬祢生命。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憂傷痛悔的心，主必不輕看，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800"/>
                        </a:lnSpc>
                        <a:spcAft>
                          <a:spcPts val="0"/>
                        </a:spcAft>
                      </a:pPr>
                      <a:r>
                        <a:rPr lang="zh-HK" sz="25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求祢常在我隱密處，使我必得智慧。</a:t>
                      </a:r>
                      <a:endParaRPr lang="zh-TW" sz="25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001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6</Words>
  <Application>Microsoft Office PowerPoint</Application>
  <PresentationFormat>如螢幕大小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2014-04-25T02:34:27Z</dcterms:modified>
</cp:coreProperties>
</file>