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590489"/>
              </p:ext>
            </p:extLst>
          </p:nvPr>
        </p:nvGraphicFramePr>
        <p:xfrm>
          <a:off x="1475656" y="476672"/>
          <a:ext cx="6118860" cy="4787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88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主不輕看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憂傷痛悔的心，主必不輕看，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慈愛憐恤塗抹了過犯，換上白雪的靈。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憂傷痛悔的心，主必不輕看，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求祢常在我隱密處，使我被祢鑑察。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求祢不要丟棄我，使我離開祢面，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求祢救我脫離罪惡，賜我屬祢生命。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憂傷痛悔的心，主必不輕看，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求祢常在我隱密處，使我必得智慧。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001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2014-04-25T02:34:27Z</dcterms:modified>
</cp:coreProperties>
</file>