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A00"/>
    <a:srgbClr val="009900"/>
    <a:srgbClr val="33CC33"/>
    <a:srgbClr val="89CC40"/>
    <a:srgbClr val="008000"/>
    <a:srgbClr val="CCFF99"/>
    <a:srgbClr val="00D600"/>
    <a:srgbClr val="44D044"/>
    <a:srgbClr val="8AFF4F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87" autoAdjust="0"/>
    <p:restoredTop sz="94660"/>
  </p:normalViewPr>
  <p:slideViewPr>
    <p:cSldViewPr>
      <p:cViewPr>
        <p:scale>
          <a:sx n="60" d="100"/>
          <a:sy n="60" d="100"/>
        </p:scale>
        <p:origin x="-2218" y="-49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73626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40560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1922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99738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6199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31619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55082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35666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31192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9204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33440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FF99"/>
            </a:gs>
            <a:gs pos="98333">
              <a:srgbClr val="00AA00"/>
            </a:gs>
            <a:gs pos="42000">
              <a:srgbClr val="89CC4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89514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2055899"/>
              </p:ext>
            </p:extLst>
          </p:nvPr>
        </p:nvGraphicFramePr>
        <p:xfrm>
          <a:off x="1763688" y="404664"/>
          <a:ext cx="5760640" cy="56007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6064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ts val="33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[</a:t>
                      </a:r>
                      <a:r>
                        <a:rPr lang="zh-HK" sz="28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以愛奉獻</a:t>
                      </a:r>
                      <a:r>
                        <a:rPr lang="en-US" sz="28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]</a:t>
                      </a:r>
                      <a:endParaRPr lang="zh-TW" sz="28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8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8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3300"/>
                        </a:lnSpc>
                        <a:spcAft>
                          <a:spcPts val="0"/>
                        </a:spcAft>
                      </a:pPr>
                      <a:r>
                        <a:rPr lang="zh-HK" sz="28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敬拜與事奉，為神心意要一致，</a:t>
                      </a:r>
                      <a:endParaRPr lang="zh-TW" sz="28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3300"/>
                        </a:lnSpc>
                        <a:spcAft>
                          <a:spcPts val="0"/>
                        </a:spcAft>
                      </a:pPr>
                      <a:r>
                        <a:rPr lang="zh-HK" sz="28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歌聲飄遠，為証主恩可永添，</a:t>
                      </a:r>
                      <a:endParaRPr lang="zh-TW" sz="28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3300"/>
                        </a:lnSpc>
                        <a:spcAft>
                          <a:spcPts val="0"/>
                        </a:spcAft>
                      </a:pPr>
                      <a:r>
                        <a:rPr lang="zh-HK" sz="28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過去與現在，未嫌天冷怕路遠，</a:t>
                      </a:r>
                      <a:endParaRPr lang="zh-TW" sz="28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3300"/>
                        </a:lnSpc>
                        <a:spcAft>
                          <a:spcPts val="0"/>
                        </a:spcAft>
                      </a:pPr>
                      <a:r>
                        <a:rPr lang="zh-HK" sz="28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攜手去，同宣告，神大愛萬遍！</a:t>
                      </a:r>
                      <a:endParaRPr lang="zh-TW" sz="28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8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3300"/>
                        </a:lnSpc>
                        <a:spcAft>
                          <a:spcPts val="0"/>
                        </a:spcAft>
                      </a:pPr>
                      <a:r>
                        <a:rPr lang="zh-HK" sz="28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樂意將愛奉獻，甘心化作活祭；</a:t>
                      </a:r>
                      <a:endParaRPr lang="zh-TW" sz="28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3300"/>
                        </a:lnSpc>
                        <a:spcAft>
                          <a:spcPts val="0"/>
                        </a:spcAft>
                      </a:pPr>
                      <a:r>
                        <a:rPr lang="zh-HK" sz="28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求突破路途上，衝開綑綁掛牽，</a:t>
                      </a:r>
                      <a:endParaRPr lang="zh-TW" sz="28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3300"/>
                        </a:lnSpc>
                        <a:spcAft>
                          <a:spcPts val="0"/>
                        </a:spcAft>
                      </a:pPr>
                      <a:r>
                        <a:rPr lang="zh-HK" sz="28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皆因有你勵勉，定能跨過每天。</a:t>
                      </a:r>
                      <a:endParaRPr lang="zh-TW" sz="28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3300"/>
                        </a:lnSpc>
                        <a:spcAft>
                          <a:spcPts val="0"/>
                        </a:spcAft>
                      </a:pPr>
                      <a:r>
                        <a:rPr lang="zh-HK" sz="28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用信心去實踐，主的教誨未變；</a:t>
                      </a:r>
                      <a:endParaRPr lang="zh-TW" sz="28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3300"/>
                        </a:lnSpc>
                        <a:spcAft>
                          <a:spcPts val="0"/>
                        </a:spcAft>
                      </a:pPr>
                      <a:r>
                        <a:rPr lang="zh-HK" sz="28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縱有天或疲倦，都得保守引牽；</a:t>
                      </a:r>
                      <a:endParaRPr lang="zh-TW" sz="28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3300"/>
                        </a:lnSpc>
                        <a:spcAft>
                          <a:spcPts val="0"/>
                        </a:spcAft>
                      </a:pPr>
                      <a:r>
                        <a:rPr lang="zh-HK" sz="28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一生以愛奉獻，屬神的心不變。</a:t>
                      </a:r>
                      <a:endParaRPr lang="zh-TW" sz="28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06351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5</Words>
  <Application>Microsoft Office PowerPoint</Application>
  <PresentationFormat>如螢幕大小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emo</dc:creator>
  <cp:lastModifiedBy>emo</cp:lastModifiedBy>
  <cp:revision>70</cp:revision>
  <cp:lastPrinted>2014-04-24T07:35:04Z</cp:lastPrinted>
  <dcterms:created xsi:type="dcterms:W3CDTF">2014-04-24T07:27:39Z</dcterms:created>
  <dcterms:modified xsi:type="dcterms:W3CDTF">2014-04-25T02:27:51Z</dcterms:modified>
</cp:coreProperties>
</file>