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55899"/>
              </p:ext>
            </p:extLst>
          </p:nvPr>
        </p:nvGraphicFramePr>
        <p:xfrm>
          <a:off x="1763688" y="404664"/>
          <a:ext cx="5760640" cy="5600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以愛奉獻</a:t>
                      </a:r>
                      <a:r>
                        <a:rPr lang="en-US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敬拜與事奉，為神心意要一致，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歌聲飄遠，為証主恩可永添，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過去與現在，未嫌天冷怕路遠，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攜手去，同宣告，神大愛萬遍！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樂意將愛奉獻，甘心化作活祭；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求突破路途上，衝開綑綁掛牽，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皆因有你勵勉，定能跨過每天。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用信心去實踐，主的教誨未變；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縱有天或疲倦，都得保守引牽；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3300"/>
                        </a:lnSpc>
                        <a:spcAft>
                          <a:spcPts val="0"/>
                        </a:spcAft>
                      </a:pPr>
                      <a:r>
                        <a:rPr lang="zh-HK" sz="28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一生以愛奉獻，屬神的心不變。</a:t>
                      </a:r>
                      <a:endParaRPr lang="zh-TW" sz="28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63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2014-04-25T02:27:51Z</dcterms:modified>
</cp:coreProperties>
</file>