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68307"/>
              </p:ext>
            </p:extLst>
          </p:nvPr>
        </p:nvGraphicFramePr>
        <p:xfrm>
          <a:off x="1331640" y="204812"/>
          <a:ext cx="6870453" cy="603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70453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你是我神</a:t>
                      </a: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請開我眼，打開我心，明白你有多麼深愛我，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請釋放我，去我纏累，能讓我再有力榮耀你。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請改變我，謙卑我心，明白我有多麼需要你，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心緊靠你，進你懷內，容讓我永貼近隨著你。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你為我釘身受死，抹去我的污穢，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你是我神，是我王，我心欣慰，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我為你張開我口，向世界高聲唱，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竭力讚揚，願永傳你大愛。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我為你舉起兩手，永遠高舉你，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讚頌我神，頌我王，我心所愛。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我為你傾出我心，撇棄世間貪愛，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放下軟弱，願獻呈，作活祭。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你是我神，你是我王，到永遠，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3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永頌我神，竭力讚揚敬拜你。</a:t>
                      </a:r>
                      <a:endParaRPr lang="zh-TW" sz="23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07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2014-04-25T02:39:32Z</dcterms:modified>
</cp:coreProperties>
</file>