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309232"/>
              </p:ext>
            </p:extLst>
          </p:nvPr>
        </p:nvGraphicFramePr>
        <p:xfrm>
          <a:off x="1475656" y="476672"/>
          <a:ext cx="6796033" cy="459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603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你的恩典夠我用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我的恩典夠你用的　我的恩典夠你用的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因為我的能力　是在人的軟弱上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顯得完全　顯得完全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你的恩典夠我用的　你的恩典夠我用的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因為主的能力　是在人的軟弱上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顯得完全　顯得完全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所以我要單單誇我的軟弱 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好叫基督的能力覆庇我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何時我軟弱　何時我就得剛強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喔！主的恩手　永不離開我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4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2014-04-25T02:34:55Z</dcterms:modified>
</cp:coreProperties>
</file>