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5" r:id="rId2"/>
  </p:sldIdLst>
  <p:sldSz cx="9144000" cy="6858000" type="screen4x3"/>
  <p:notesSz cx="6858000" cy="9144000"/>
  <p:defaultTextStyle>
    <a:defPPr>
      <a:defRPr lang="zh-H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AA00"/>
    <a:srgbClr val="009900"/>
    <a:srgbClr val="33CC33"/>
    <a:srgbClr val="89CC40"/>
    <a:srgbClr val="008000"/>
    <a:srgbClr val="CCFF99"/>
    <a:srgbClr val="00D600"/>
    <a:srgbClr val="44D044"/>
    <a:srgbClr val="8AFF4F"/>
    <a:srgbClr val="CC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487" autoAdjust="0"/>
    <p:restoredTop sz="94660"/>
  </p:normalViewPr>
  <p:slideViewPr>
    <p:cSldViewPr>
      <p:cViewPr>
        <p:scale>
          <a:sx n="60" d="100"/>
          <a:sy n="60" d="100"/>
        </p:scale>
        <p:origin x="-2218" y="-499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A2C42-F6B2-482F-BFBF-7EFC57B2EF85}" type="datetimeFigureOut">
              <a:rPr lang="zh-HK" altLang="en-US" smtClean="0"/>
              <a:t>25/4/2014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30C4A-DFE4-4B08-A368-39B12505C86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4736264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A2C42-F6B2-482F-BFBF-7EFC57B2EF85}" type="datetimeFigureOut">
              <a:rPr lang="zh-HK" altLang="en-US" smtClean="0"/>
              <a:t>25/4/2014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30C4A-DFE4-4B08-A368-39B12505C86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6405604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A2C42-F6B2-482F-BFBF-7EFC57B2EF85}" type="datetimeFigureOut">
              <a:rPr lang="zh-HK" altLang="en-US" smtClean="0"/>
              <a:t>25/4/2014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30C4A-DFE4-4B08-A368-39B12505C86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5192244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A2C42-F6B2-482F-BFBF-7EFC57B2EF85}" type="datetimeFigureOut">
              <a:rPr lang="zh-HK" altLang="en-US" smtClean="0"/>
              <a:t>25/4/2014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30C4A-DFE4-4B08-A368-39B12505C86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6997382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A2C42-F6B2-482F-BFBF-7EFC57B2EF85}" type="datetimeFigureOut">
              <a:rPr lang="zh-HK" altLang="en-US" smtClean="0"/>
              <a:t>25/4/2014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30C4A-DFE4-4B08-A368-39B12505C86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161997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A2C42-F6B2-482F-BFBF-7EFC57B2EF85}" type="datetimeFigureOut">
              <a:rPr lang="zh-HK" altLang="en-US" smtClean="0"/>
              <a:t>25/4/2014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30C4A-DFE4-4B08-A368-39B12505C86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6316194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A2C42-F6B2-482F-BFBF-7EFC57B2EF85}" type="datetimeFigureOut">
              <a:rPr lang="zh-HK" altLang="en-US" smtClean="0"/>
              <a:t>25/4/2014</a:t>
            </a:fld>
            <a:endParaRPr lang="zh-HK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30C4A-DFE4-4B08-A368-39B12505C86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7550823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A2C42-F6B2-482F-BFBF-7EFC57B2EF85}" type="datetimeFigureOut">
              <a:rPr lang="zh-HK" altLang="en-US" smtClean="0"/>
              <a:t>25/4/2014</a:t>
            </a:fld>
            <a:endParaRPr lang="zh-HK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30C4A-DFE4-4B08-A368-39B12505C86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6356669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A2C42-F6B2-482F-BFBF-7EFC57B2EF85}" type="datetimeFigureOut">
              <a:rPr lang="zh-HK" altLang="en-US" smtClean="0"/>
              <a:t>25/4/2014</a:t>
            </a:fld>
            <a:endParaRPr lang="zh-HK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30C4A-DFE4-4B08-A368-39B12505C86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9311921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A2C42-F6B2-482F-BFBF-7EFC57B2EF85}" type="datetimeFigureOut">
              <a:rPr lang="zh-HK" altLang="en-US" smtClean="0"/>
              <a:t>25/4/2014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30C4A-DFE4-4B08-A368-39B12505C86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392046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A2C42-F6B2-482F-BFBF-7EFC57B2EF85}" type="datetimeFigureOut">
              <a:rPr lang="zh-HK" altLang="en-US" smtClean="0"/>
              <a:t>25/4/2014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30C4A-DFE4-4B08-A368-39B12505C86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6334404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CCFF99"/>
            </a:gs>
            <a:gs pos="98333">
              <a:srgbClr val="00AA00"/>
            </a:gs>
            <a:gs pos="42000">
              <a:srgbClr val="89CC40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3A2C42-F6B2-482F-BFBF-7EFC57B2EF85}" type="datetimeFigureOut">
              <a:rPr lang="zh-HK" altLang="en-US" smtClean="0"/>
              <a:t>25/4/2014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030C4A-DFE4-4B08-A368-39B12505C86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6895143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H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1309232"/>
              </p:ext>
            </p:extLst>
          </p:nvPr>
        </p:nvGraphicFramePr>
        <p:xfrm>
          <a:off x="1475656" y="476672"/>
          <a:ext cx="6796033" cy="45974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796033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ts val="2600"/>
                        </a:lnSpc>
                        <a:spcAft>
                          <a:spcPts val="0"/>
                        </a:spcAft>
                      </a:pPr>
                      <a:r>
                        <a:rPr lang="en-US" sz="25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[</a:t>
                      </a:r>
                      <a:r>
                        <a:rPr lang="zh-HK" sz="25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你的恩典夠我用</a:t>
                      </a:r>
                      <a:r>
                        <a:rPr lang="en-US" sz="25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]</a:t>
                      </a:r>
                      <a:endParaRPr lang="zh-TW" sz="2500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en-US" sz="25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2500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en-US" sz="25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2500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600"/>
                        </a:lnSpc>
                        <a:spcAft>
                          <a:spcPts val="0"/>
                        </a:spcAft>
                      </a:pPr>
                      <a:r>
                        <a:rPr lang="zh-HK" sz="25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我的恩典夠你用的　我的恩典夠你用的</a:t>
                      </a:r>
                      <a:endParaRPr lang="zh-TW" sz="2500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600"/>
                        </a:lnSpc>
                        <a:spcAft>
                          <a:spcPts val="0"/>
                        </a:spcAft>
                      </a:pPr>
                      <a:r>
                        <a:rPr lang="zh-HK" sz="25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因為我的能力　是在人的軟弱上</a:t>
                      </a:r>
                      <a:endParaRPr lang="zh-TW" sz="2500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600"/>
                        </a:lnSpc>
                        <a:spcAft>
                          <a:spcPts val="0"/>
                        </a:spcAft>
                      </a:pPr>
                      <a:r>
                        <a:rPr lang="zh-HK" sz="25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顯得完全　顯得完全</a:t>
                      </a:r>
                      <a:endParaRPr lang="zh-TW" sz="2500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600"/>
                        </a:lnSpc>
                        <a:spcAft>
                          <a:spcPts val="0"/>
                        </a:spcAft>
                      </a:pPr>
                      <a:r>
                        <a:rPr lang="zh-HK" sz="25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你的恩典夠我用的　你的恩典夠我用的</a:t>
                      </a:r>
                      <a:endParaRPr lang="zh-TW" sz="2500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600"/>
                        </a:lnSpc>
                        <a:spcAft>
                          <a:spcPts val="0"/>
                        </a:spcAft>
                      </a:pPr>
                      <a:r>
                        <a:rPr lang="zh-HK" sz="25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因為主的能力　是在人的軟弱上</a:t>
                      </a:r>
                      <a:endParaRPr lang="zh-TW" sz="2500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600"/>
                        </a:lnSpc>
                        <a:spcAft>
                          <a:spcPts val="0"/>
                        </a:spcAft>
                      </a:pPr>
                      <a:r>
                        <a:rPr lang="zh-HK" sz="25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顯得完全　顯得完全</a:t>
                      </a:r>
                      <a:endParaRPr lang="zh-TW" sz="2500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600"/>
                        </a:lnSpc>
                        <a:spcAft>
                          <a:spcPts val="0"/>
                        </a:spcAft>
                      </a:pPr>
                      <a:r>
                        <a:rPr lang="en-US" sz="25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2500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600"/>
                        </a:lnSpc>
                        <a:spcAft>
                          <a:spcPts val="0"/>
                        </a:spcAft>
                      </a:pPr>
                      <a:r>
                        <a:rPr lang="zh-HK" sz="25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所以我要單單誇我的軟弱 </a:t>
                      </a:r>
                      <a:endParaRPr lang="zh-TW" sz="2500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600"/>
                        </a:lnSpc>
                        <a:spcAft>
                          <a:spcPts val="0"/>
                        </a:spcAft>
                      </a:pPr>
                      <a:r>
                        <a:rPr lang="zh-HK" sz="25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好叫基督的能力覆庇我</a:t>
                      </a:r>
                      <a:endParaRPr lang="zh-TW" sz="2500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600"/>
                        </a:lnSpc>
                        <a:spcAft>
                          <a:spcPts val="0"/>
                        </a:spcAft>
                      </a:pPr>
                      <a:r>
                        <a:rPr lang="zh-HK" sz="25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何時我軟弱　何時我就得剛強</a:t>
                      </a:r>
                      <a:endParaRPr lang="zh-TW" sz="2500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600"/>
                        </a:lnSpc>
                        <a:spcAft>
                          <a:spcPts val="0"/>
                        </a:spcAft>
                      </a:pPr>
                      <a:r>
                        <a:rPr lang="zh-HK" sz="25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喔！主的恩手　永不離開我</a:t>
                      </a:r>
                      <a:endParaRPr lang="zh-TW" sz="2500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67417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</TotalTime>
  <Words>8</Words>
  <Application>Microsoft Office PowerPoint</Application>
  <PresentationFormat>如螢幕大小 (4:3)</PresentationFormat>
  <Paragraphs>14</Paragraphs>
  <Slides>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2" baseType="lpstr">
      <vt:lpstr>Office 佈景主題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emo</dc:creator>
  <cp:lastModifiedBy>emo</cp:lastModifiedBy>
  <cp:revision>70</cp:revision>
  <cp:lastPrinted>2014-04-24T07:35:04Z</cp:lastPrinted>
  <dcterms:created xsi:type="dcterms:W3CDTF">2014-04-24T07:27:39Z</dcterms:created>
  <dcterms:modified xsi:type="dcterms:W3CDTF">2014-04-25T02:34:55Z</dcterms:modified>
</cp:coreProperties>
</file>