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232788"/>
              </p:ext>
            </p:extLst>
          </p:nvPr>
        </p:nvGraphicFramePr>
        <p:xfrm>
          <a:off x="611560" y="404664"/>
          <a:ext cx="8280920" cy="495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"/>
                <a:gridCol w="7416824"/>
              </a:tblGrid>
              <a:tr h="822902">
                <a:tc gridSpan="2"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使我作祢和平之子</a:t>
                      </a: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(</a:t>
                      </a: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聖法蘭西斯禱文</a:t>
                      </a: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)]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0496" marR="5049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</a:tr>
              <a:tr h="3703061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[1] 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[2]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[3] 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副</a:t>
                      </a: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 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0496" marR="50496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使我作祢和平之子</a:t>
                      </a:r>
                      <a:r>
                        <a:rPr lang="zh-HK" sz="23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，在</a:t>
                      </a: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憎恨之處播下祢的愛；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在傷痕之處播下祢寛恕</a:t>
                      </a:r>
                      <a:r>
                        <a:rPr lang="zh-HK" sz="23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，在</a:t>
                      </a: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懷疑之處播下信心。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使我作祢和平之子</a:t>
                      </a:r>
                      <a:r>
                        <a:rPr lang="zh-HK" sz="23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，在</a:t>
                      </a: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絕望之處播下祢盼望；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在幽暗之處播下祢光明</a:t>
                      </a:r>
                      <a:r>
                        <a:rPr lang="zh-HK" sz="23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，在</a:t>
                      </a: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憂愁之處播下歡愉。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使我作祢和平之子</a:t>
                      </a:r>
                      <a:r>
                        <a:rPr lang="zh-HK" sz="23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，在</a:t>
                      </a: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赦免時我們便蒙赦免，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在捨去時我們便有所得</a:t>
                      </a:r>
                      <a:r>
                        <a:rPr lang="zh-HK" sz="23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；迎接</a:t>
                      </a: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死亡我們便進入永生。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哦，主啊使我少為自己求，少求受安慰，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但求安慰人；少求被瞭解，但求瞭解人；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少求愛，但求全心付出愛。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0496" marR="50496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91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53</Words>
  <Application>Microsoft Office PowerPoint</Application>
  <PresentationFormat>如螢幕大小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2014-04-25T02:41:56Z</dcterms:modified>
</cp:coreProperties>
</file>