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33907"/>
              </p:ext>
            </p:extLst>
          </p:nvPr>
        </p:nvGraphicFramePr>
        <p:xfrm>
          <a:off x="755576" y="476672"/>
          <a:ext cx="7632848" cy="5422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165"/>
                <a:gridCol w="6893683"/>
              </a:tblGrid>
              <a:tr h="798699">
                <a:tc gridSpan="2"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保羅之歌</a:t>
                      </a: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727264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[A]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[B]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人雖身處風暴裡，可帶著笑聲感謝頌讚，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無掛慮靠基督喜樂，能夠面對一切愁煩。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因我活著是為基督，找到生命最高意義，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為他我已經拋棄萬事，我依靠基督不再放任己意。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禁固可得享自由，受盡迫逼，卻不倒退，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就是死了便得到永生，盡切悲痛卻歡喜，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在最要緊的關頭，亦會安心快樂。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靠著那加給我力量的，我凡事都能作。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何必想到得或失，這世界似一短暫驛旅，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來努力我標竿跑步，忘記舊我不思過去。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能証實救恩的偉大，前進後退都不放棄。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7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34</Words>
  <Application>Microsoft Office PowerPoint</Application>
  <PresentationFormat>如螢幕大小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2014-04-25T02:36:39Z</dcterms:modified>
</cp:coreProperties>
</file>