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A00"/>
    <a:srgbClr val="009900"/>
    <a:srgbClr val="33CC33"/>
    <a:srgbClr val="89CC40"/>
    <a:srgbClr val="008000"/>
    <a:srgbClr val="CCFF99"/>
    <a:srgbClr val="00D600"/>
    <a:srgbClr val="44D044"/>
    <a:srgbClr val="8AFF4F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87" autoAdjust="0"/>
    <p:restoredTop sz="94660"/>
  </p:normalViewPr>
  <p:slideViewPr>
    <p:cSldViewPr>
      <p:cViewPr>
        <p:scale>
          <a:sx n="60" d="100"/>
          <a:sy n="60" d="100"/>
        </p:scale>
        <p:origin x="-2218" y="-49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73626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40560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1922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99738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6199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31619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55082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35666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31192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9204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33440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FF99"/>
            </a:gs>
            <a:gs pos="98333">
              <a:srgbClr val="00AA00"/>
            </a:gs>
            <a:gs pos="42000">
              <a:srgbClr val="89CC4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89514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2333907"/>
              </p:ext>
            </p:extLst>
          </p:nvPr>
        </p:nvGraphicFramePr>
        <p:xfrm>
          <a:off x="755576" y="476672"/>
          <a:ext cx="7632848" cy="54229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39165"/>
                <a:gridCol w="6893683"/>
              </a:tblGrid>
              <a:tr h="798699">
                <a:tc gridSpan="2">
                  <a:txBody>
                    <a:bodyPr/>
                    <a:lstStyle/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en-US" sz="23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[</a:t>
                      </a:r>
                      <a:r>
                        <a:rPr lang="zh-HK" sz="23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保羅之歌</a:t>
                      </a:r>
                      <a:r>
                        <a:rPr lang="en-US" sz="23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]</a:t>
                      </a:r>
                      <a:endParaRPr lang="zh-TW" sz="23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23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3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23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3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5348" marR="6534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</a:tr>
              <a:tr h="3727264">
                <a:tc>
                  <a:txBody>
                    <a:bodyPr/>
                    <a:lstStyle/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[A]</a:t>
                      </a:r>
                      <a:endParaRPr lang="zh-TW" sz="20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0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0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[B]</a:t>
                      </a:r>
                      <a:endParaRPr lang="zh-TW" sz="20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en-US" sz="23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3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5348" marR="65348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zh-HK" sz="23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人雖身處風暴裡，可帶著笑聲感謝頌讚，</a:t>
                      </a:r>
                      <a:endParaRPr lang="zh-TW" sz="23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zh-HK" sz="23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無掛慮靠基督喜樂，能夠面對一切愁煩。</a:t>
                      </a:r>
                      <a:endParaRPr lang="zh-TW" sz="23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23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3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zh-HK" sz="23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因我活著是為基督，找到生命最高意義，</a:t>
                      </a:r>
                      <a:endParaRPr lang="zh-TW" sz="23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zh-HK" sz="23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為他我已經拋棄萬事，我依靠基督不再放任己意。</a:t>
                      </a:r>
                      <a:endParaRPr lang="zh-TW" sz="23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23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3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zh-HK" sz="23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禁固可得享自由，受盡迫逼，卻不倒退，</a:t>
                      </a:r>
                      <a:endParaRPr lang="zh-TW" sz="23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zh-HK" sz="23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就是死了便得到永生，盡切悲痛卻歡喜，</a:t>
                      </a:r>
                      <a:endParaRPr lang="zh-TW" sz="23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zh-HK" sz="23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在最要緊的關頭，亦會安心快樂。</a:t>
                      </a:r>
                      <a:endParaRPr lang="zh-TW" sz="23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zh-HK" sz="23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靠著那加給我力量的，我凡事都能作。</a:t>
                      </a:r>
                      <a:endParaRPr lang="zh-TW" sz="23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23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3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zh-HK" sz="23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何必想到得或失，這世界似一短暫驛旅，</a:t>
                      </a:r>
                      <a:endParaRPr lang="zh-TW" sz="23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zh-HK" sz="23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來努力我標竿跑步，忘記舊我不思過去。</a:t>
                      </a:r>
                      <a:endParaRPr lang="zh-TW" sz="23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zh-HK" sz="23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能証實救恩的偉大，前進後退都不放棄。</a:t>
                      </a:r>
                      <a:endParaRPr lang="zh-TW" sz="23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5348" marR="65348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5795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34</Words>
  <Application>Microsoft Office PowerPoint</Application>
  <PresentationFormat>如螢幕大小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emo</dc:creator>
  <cp:lastModifiedBy>emo</cp:lastModifiedBy>
  <cp:revision>70</cp:revision>
  <cp:lastPrinted>2014-04-24T07:35:04Z</cp:lastPrinted>
  <dcterms:created xsi:type="dcterms:W3CDTF">2014-04-24T07:27:39Z</dcterms:created>
  <dcterms:modified xsi:type="dcterms:W3CDTF">2014-04-25T02:36:39Z</dcterms:modified>
</cp:coreProperties>
</file>