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473158"/>
              </p:ext>
            </p:extLst>
          </p:nvPr>
        </p:nvGraphicFramePr>
        <p:xfrm>
          <a:off x="899592" y="445740"/>
          <a:ext cx="7554010" cy="5143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4010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信心的等待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明天怎麼你還是不知道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越想得到的總會得不到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人生就像一片雲霧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出現少時就不見到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何必計較那得失終老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在這幽谷之中我宣告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不必怕因有袮同在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別人笑我為甚麼等待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因我知道盼望因袮而來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耶穌捉緊我雙手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有袮的恩典我便足夠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讓我可清心見袮面 使我必得見光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耶穌捉緊我雙手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仰望那財寶在天上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愛慕神的 </a:t>
                      </a: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抱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著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平安</a:t>
                      </a:r>
                      <a:r>
                        <a:rPr lang="en-US" alt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感謝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袮為我所編寫的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一切</a:t>
                      </a:r>
                      <a:r>
                        <a:rPr lang="en-US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6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2014-04-25T02:39:07Z</dcterms:modified>
</cp:coreProperties>
</file>