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16277"/>
              </p:ext>
            </p:extLst>
          </p:nvPr>
        </p:nvGraphicFramePr>
        <p:xfrm>
          <a:off x="1482083" y="332656"/>
          <a:ext cx="6690317" cy="546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0317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信靠禱告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非我願做之事  非我願去之處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求主以祢恩典決定我每一步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走著信靠之路  這是我的禱告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求主用祢慈愛領我展翅高飛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不要依我的意思  只相信祢的旨意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我一生必得勝  因祢與我同在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將我所有放於祢手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深知祢已為我代求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  祢是我神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我以一生信服  願祢保守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不要依我的意思  只相信祢的旨意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我一生必得勝  因祢與我同在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將我所有交給祢手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深知祢已為我代求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  祢是我神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我以一生信服  願祢保守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348" marR="6534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6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2014-04-25T02:32:32Z</dcterms:modified>
</cp:coreProperties>
</file>