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A00"/>
    <a:srgbClr val="009900"/>
    <a:srgbClr val="33CC33"/>
    <a:srgbClr val="89CC40"/>
    <a:srgbClr val="008000"/>
    <a:srgbClr val="CCFF99"/>
    <a:srgbClr val="00D600"/>
    <a:srgbClr val="44D044"/>
    <a:srgbClr val="8AFF4F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87" autoAdjust="0"/>
    <p:restoredTop sz="94660"/>
  </p:normalViewPr>
  <p:slideViewPr>
    <p:cSldViewPr>
      <p:cViewPr>
        <p:scale>
          <a:sx n="60" d="100"/>
          <a:sy n="60" d="100"/>
        </p:scale>
        <p:origin x="-2218" y="-49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73626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40560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1922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9973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6199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31619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55082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35666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31192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9204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33440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FF99"/>
            </a:gs>
            <a:gs pos="98333">
              <a:srgbClr val="00AA00"/>
            </a:gs>
            <a:gs pos="42000">
              <a:srgbClr val="89CC4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89514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7816277"/>
              </p:ext>
            </p:extLst>
          </p:nvPr>
        </p:nvGraphicFramePr>
        <p:xfrm>
          <a:off x="1482083" y="332656"/>
          <a:ext cx="6690317" cy="5461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90317"/>
              </a:tblGrid>
              <a:tr h="4525963">
                <a:tc>
                  <a:txBody>
                    <a:bodyPr/>
                    <a:lstStyle/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[</a:t>
                      </a: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信靠禱告</a:t>
                      </a: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]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非我願做之事  非我願去之處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求主以祢恩典決定我每一步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走著信靠之路  這是我的禱告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求主用祢慈愛領我展翅高飛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不要依我的意思  只相信祢的旨意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我一生必得勝  因祢與我同在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將我所有放於祢手</a:t>
                      </a: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深知祢已為我代求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耶穌  祢是我神</a:t>
                      </a: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我以一生信服  願祢保守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不要依我的意思  只相信祢的旨意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我一生必得勝  因祢與我同在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將我所有交給祢手</a:t>
                      </a: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深知祢已為我代求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耶穌  祢是我神</a:t>
                      </a: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我以一生信服  願祢保守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5348" marR="6534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6967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5</Words>
  <Application>Microsoft Office PowerPoint</Application>
  <PresentationFormat>如螢幕大小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emo</dc:creator>
  <cp:lastModifiedBy>emo</cp:lastModifiedBy>
  <cp:revision>70</cp:revision>
  <cp:lastPrinted>2014-04-24T07:35:04Z</cp:lastPrinted>
  <dcterms:created xsi:type="dcterms:W3CDTF">2014-04-24T07:27:39Z</dcterms:created>
  <dcterms:modified xsi:type="dcterms:W3CDTF">2014-04-25T02:32:32Z</dcterms:modified>
</cp:coreProperties>
</file>