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66009"/>
              </p:ext>
            </p:extLst>
          </p:nvPr>
        </p:nvGraphicFramePr>
        <p:xfrm>
          <a:off x="1159626" y="332656"/>
          <a:ext cx="7228798" cy="563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28798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TW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原諒</a:t>
                      </a: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</a:p>
                    <a:p>
                      <a:pPr>
                        <a:lnSpc>
                          <a:spcPts val="2300"/>
                        </a:lnSpc>
                      </a:pP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只有恨是會更加寂寞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必需要拋開積怨的驅殼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於世上誰人從無幻覺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犯錯走進死角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不再問是那方的錯誤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只知道彼此都也覺辛苦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請放下遺忘重重事故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嘗試減輕痛苦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能再看清楚他兩眼睛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能記憶起當天的高興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能原諒他幹過每件壞事情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這種愛才是真感性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能設想他的感覺處境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能徹底張開心窩傾聽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能原諒不再記掛舊日事情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這種愛嬴得致敬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神為你捨己甘願犧牲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憑著愛寬容世上罪人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成就了祂的應許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祂的拯救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這種愛才是真愛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如你學懂這寬恕的心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憑著它可心窩拉近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無用再分你我對或錯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一起牽手將永恆擁有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真愛可擁有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8469" marR="58469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7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2014-04-25T02:43:26Z</dcterms:modified>
</cp:coreProperties>
</file>