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811516"/>
              </p:ext>
            </p:extLst>
          </p:nvPr>
        </p:nvGraphicFramePr>
        <p:xfrm>
          <a:off x="1475656" y="332656"/>
          <a:ext cx="6171394" cy="5461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1319"/>
                <a:gridCol w="5320075"/>
              </a:tblGrid>
              <a:tr h="754327">
                <a:tc gridSpan="2"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同路人</a:t>
                      </a: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771636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[1]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[2]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念那天起步，懷內滿掙扎；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誰料覓真理，路遠又險窄。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越過眾山嶺，還望你鞭策，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迷路我驚慌，盼為我導引。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自你同上路，懷內滿興奮；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同實現真理，路遠能呼應。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俗世多圈套，常望你督責，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求為我祝福，努力不後退。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碰到挫拆我掛慮，肩擔重壓我困累；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一生幾多試與煉，你為我祈禱。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見到快慰開心事，但願樣樣你分嚐；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為你感謝神，同路極珍貴</a:t>
                      </a:r>
                      <a:r>
                        <a:rPr lang="zh-HK" sz="23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1718" marR="61718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0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44</Words>
  <Application>Microsoft Office PowerPoint</Application>
  <PresentationFormat>如螢幕大小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2014-04-25T02:37:14Z</dcterms:modified>
</cp:coreProperties>
</file>