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A00"/>
    <a:srgbClr val="009900"/>
    <a:srgbClr val="33CC33"/>
    <a:srgbClr val="89CC40"/>
    <a:srgbClr val="008000"/>
    <a:srgbClr val="CCFF99"/>
    <a:srgbClr val="00D600"/>
    <a:srgbClr val="44D044"/>
    <a:srgbClr val="8AFF4F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87" autoAdjust="0"/>
    <p:restoredTop sz="94660"/>
  </p:normalViewPr>
  <p:slideViewPr>
    <p:cSldViewPr>
      <p:cViewPr>
        <p:scale>
          <a:sx n="60" d="100"/>
          <a:sy n="60" d="100"/>
        </p:scale>
        <p:origin x="-2218" y="-49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73626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40560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1922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99738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6199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31619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55082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35666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31192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9204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33440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FF99"/>
            </a:gs>
            <a:gs pos="98333">
              <a:srgbClr val="00AA00"/>
            </a:gs>
            <a:gs pos="42000">
              <a:srgbClr val="89CC4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89514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5825877"/>
              </p:ext>
            </p:extLst>
          </p:nvPr>
        </p:nvGraphicFramePr>
        <p:xfrm>
          <a:off x="395536" y="404664"/>
          <a:ext cx="8352928" cy="53975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71372"/>
                <a:gridCol w="3781556"/>
              </a:tblGrid>
              <a:tr h="4525963">
                <a:tc>
                  <a:txBody>
                    <a:bodyPr/>
                    <a:lstStyle/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1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[</a:t>
                      </a:r>
                      <a:r>
                        <a:rPr lang="zh-HK" sz="21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天父的花園</a:t>
                      </a:r>
                      <a:r>
                        <a:rPr lang="en-US" sz="21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]</a:t>
                      </a:r>
                      <a:endParaRPr lang="zh-TW" sz="21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1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1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1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1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HK" sz="21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小小花園裡，紅橙黃藍綠</a:t>
                      </a:r>
                      <a:endParaRPr lang="zh-TW" sz="21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HK" sz="21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每朵​​小花都美麗</a:t>
                      </a:r>
                      <a:endParaRPr lang="zh-TW" sz="21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HK" sz="21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微風輕飄逸，藍天同歡喜</a:t>
                      </a:r>
                      <a:endParaRPr lang="zh-TW" sz="21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HK" sz="21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在天父的花園裡</a:t>
                      </a:r>
                      <a:endParaRPr lang="zh-TW" sz="21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HK" sz="21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你我同是寶貝，在這花園裡</a:t>
                      </a:r>
                      <a:endParaRPr lang="zh-TW" sz="21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HK" sz="21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園丁細心呵護不讓你傷心</a:t>
                      </a:r>
                      <a:endParaRPr lang="zh-TW" sz="21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HK" sz="21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刮風或下雨，應許從不離開你</a:t>
                      </a:r>
                      <a:endParaRPr lang="zh-TW" sz="21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HK" sz="21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天父的小花成長在他手裡</a:t>
                      </a:r>
                      <a:endParaRPr lang="zh-TW" sz="21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1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1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HK" sz="21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小小花園裡，紅橙黃藍綠</a:t>
                      </a:r>
                      <a:endParaRPr lang="zh-TW" sz="21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HK" sz="21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每朵​​小花都美麗</a:t>
                      </a:r>
                      <a:endParaRPr lang="zh-TW" sz="21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HK" sz="21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微風輕飄逸，藍天同歡喜</a:t>
                      </a:r>
                      <a:endParaRPr lang="zh-TW" sz="21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HK" sz="21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在天父的花園裡</a:t>
                      </a:r>
                      <a:endParaRPr lang="zh-TW" sz="21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1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1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5348" marR="6534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1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1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1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1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1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1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HK" sz="21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你我同是寶貝，在這花園裡</a:t>
                      </a:r>
                      <a:endParaRPr lang="zh-TW" sz="21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HK" sz="21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園丁細心呵護不讓你傷心</a:t>
                      </a:r>
                      <a:endParaRPr lang="zh-TW" sz="21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HK" sz="21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刮風或下雨，應許從不離開你</a:t>
                      </a:r>
                      <a:endParaRPr lang="zh-TW" sz="21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HK" sz="21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天父的小花成長在他手裡</a:t>
                      </a:r>
                      <a:endParaRPr lang="zh-TW" sz="21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1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1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HK" sz="21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小小花園裡，紅橙黃藍綠</a:t>
                      </a:r>
                      <a:endParaRPr lang="zh-TW" sz="21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HK" sz="21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每朵​​小花都美麗</a:t>
                      </a:r>
                      <a:endParaRPr lang="zh-TW" sz="21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HK" sz="21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微風輕飄逸，藍天同歡喜</a:t>
                      </a:r>
                      <a:endParaRPr lang="zh-TW" sz="21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HK" sz="21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在天父的花園裡</a:t>
                      </a:r>
                      <a:endParaRPr lang="zh-TW" sz="21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HK" sz="21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你我同是寶貝，在這花園裡</a:t>
                      </a:r>
                      <a:endParaRPr lang="zh-TW" sz="21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HK" sz="21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園丁細心呵護不讓你傷心</a:t>
                      </a:r>
                      <a:endParaRPr lang="zh-TW" sz="21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HK" sz="21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刮風或下雨，應許從不離開你</a:t>
                      </a:r>
                      <a:endParaRPr lang="zh-TW" sz="21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HK" sz="21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天父的小花成長在他手裡</a:t>
                      </a:r>
                      <a:endParaRPr lang="zh-TW" sz="21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HK" sz="21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別擔心，你的成長在他手裡</a:t>
                      </a:r>
                      <a:endParaRPr lang="zh-TW" sz="21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5348" marR="6534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3" name="弧形接點 2"/>
          <p:cNvCxnSpPr/>
          <p:nvPr/>
        </p:nvCxnSpPr>
        <p:spPr>
          <a:xfrm flipV="1">
            <a:off x="3707904" y="1916832"/>
            <a:ext cx="1339850" cy="3265488"/>
          </a:xfrm>
          <a:prstGeom prst="curvedConnector3">
            <a:avLst/>
          </a:prstGeom>
          <a:ln w="12700">
            <a:prstDash val="sys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06351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6</Words>
  <Application>Microsoft Office PowerPoint</Application>
  <PresentationFormat>如螢幕大小 (4:3)</PresentationFormat>
  <Paragraphs>34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emo</dc:creator>
  <cp:lastModifiedBy>emo</cp:lastModifiedBy>
  <cp:revision>70</cp:revision>
  <cp:lastPrinted>2014-04-24T07:35:04Z</cp:lastPrinted>
  <dcterms:created xsi:type="dcterms:W3CDTF">2014-04-24T07:27:39Z</dcterms:created>
  <dcterms:modified xsi:type="dcterms:W3CDTF">2014-04-25T02:26:51Z</dcterms:modified>
</cp:coreProperties>
</file>