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25877"/>
              </p:ext>
            </p:extLst>
          </p:nvPr>
        </p:nvGraphicFramePr>
        <p:xfrm>
          <a:off x="395536" y="404664"/>
          <a:ext cx="8352928" cy="5397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1372"/>
                <a:gridCol w="3781556"/>
              </a:tblGrid>
              <a:tr h="4525963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天父的花園</a:t>
                      </a: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小小花園裡，紅橙黃藍綠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每朵​​小花都美麗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微風輕飄逸，藍天同歡喜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在天父的花園裡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你我同是寶貝，在這花園裡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園丁細心呵護不讓你傷心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刮風或下雨，應許從不離開你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天父的小花成長在他手裡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小小花園裡，紅橙黃藍綠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每朵​​小花都美麗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微風輕飄逸，藍天同歡喜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在天父的花園裡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5348" marR="6534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你我同是寶貝，在這花園裡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園丁細心呵護不讓你傷心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刮風或下雨，應許從不離開你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天父的小花成長在他手裡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小小花園裡，紅橙黃藍綠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每朵​​小花都美麗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微風輕飄逸，藍天同歡喜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在天父的花園裡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你我同是寶貝，在這花園裡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園丁細心呵護不讓你傷心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刮風或下雨，應許從不離開你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天父的小花成長在他手裡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別擔心，你的成長在他手裡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5348" marR="6534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弧形接點 2"/>
          <p:cNvCxnSpPr/>
          <p:nvPr/>
        </p:nvCxnSpPr>
        <p:spPr>
          <a:xfrm flipV="1">
            <a:off x="3707904" y="1916832"/>
            <a:ext cx="1339850" cy="3265488"/>
          </a:xfrm>
          <a:prstGeom prst="curvedConnector3">
            <a:avLst/>
          </a:prstGeom>
          <a:ln w="12700"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635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</Words>
  <Application>Microsoft Office PowerPoint</Application>
  <PresentationFormat>如螢幕大小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2014-04-25T02:26:51Z</dcterms:modified>
</cp:coreProperties>
</file>