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980757"/>
              </p:ext>
            </p:extLst>
          </p:nvPr>
        </p:nvGraphicFramePr>
        <p:xfrm>
          <a:off x="1619672" y="332656"/>
          <a:ext cx="6683157" cy="558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83157"/>
              </a:tblGrid>
              <a:tr h="4525963">
                <a:tc>
                  <a:txBody>
                    <a:bodyPr/>
                    <a:lstStyle/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好好的過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當我不明白的時候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我選擇相信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相信上帝依然愛我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那怕是長夜沒有盡頭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祂會陪我度過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當我完全不知所措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我還是相信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相信上帝依然愛我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祂的愛是我堅強的理由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給我勇氣面對明天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每一步 勇敢的走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每一天 好好的過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因為上帝愛我  祂會陪著我走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在冰冷的夜空  還有星星告訴我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祂就在這裡  看顧著我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走出了憂鬱  陰暗的角落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在祂的愛裡  我用信心等候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1718" marR="6171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6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</Words>
  <Application>Microsoft Office PowerPoint</Application>
  <PresentationFormat>如螢幕大小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2014-04-25T02:28:45Z</dcterms:modified>
</cp:coreProperties>
</file>