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300643"/>
              </p:ext>
            </p:extLst>
          </p:nvPr>
        </p:nvGraphicFramePr>
        <p:xfrm>
          <a:off x="1296546" y="331688"/>
          <a:ext cx="6875854" cy="5499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7585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如鹰展翅上腾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他已聽見我的呼求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他也明白我的渴望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放下重擔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脫去一切纏累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恢復神造我的榮美形象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永在的神 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創造萬物的主 他的智慧無法測度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疲乏的他賜能力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軟弱的他加力量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等候耶和華必從新得力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如鷹展翅上騰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翱翔在神的國度裡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飛越所有艱難和風暴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單單注視你榮耀寶座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如鷹展翅上騰  翱翔在神的國度裡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領受聖靈恩膏和大能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活出美好自由的風采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7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2014-04-25T02:40:24Z</dcterms:modified>
</cp:coreProperties>
</file>