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00"/>
    <a:srgbClr val="009900"/>
    <a:srgbClr val="33CC33"/>
    <a:srgbClr val="89CC40"/>
    <a:srgbClr val="008000"/>
    <a:srgbClr val="CCFF99"/>
    <a:srgbClr val="00D600"/>
    <a:srgbClr val="44D044"/>
    <a:srgbClr val="8AFF4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60"/>
  </p:normalViewPr>
  <p:slideViewPr>
    <p:cSldViewPr>
      <p:cViewPr>
        <p:scale>
          <a:sx n="60" d="100"/>
          <a:sy n="60" d="100"/>
        </p:scale>
        <p:origin x="-2218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36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5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2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97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1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50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56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11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20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34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98333">
              <a:srgbClr val="00AA00"/>
            </a:gs>
            <a:gs pos="42000">
              <a:srgbClr val="89CC4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5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778957"/>
              </p:ext>
            </p:extLst>
          </p:nvPr>
        </p:nvGraphicFramePr>
        <p:xfrm>
          <a:off x="1259632" y="415205"/>
          <a:ext cx="6480720" cy="482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0"/>
              </a:tblGrid>
              <a:tr h="4525963">
                <a:tc>
                  <a:txBody>
                    <a:bodyPr/>
                    <a:lstStyle/>
                    <a:p>
                      <a:pPr lvl="0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HK" sz="25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將心給我</a:t>
                      </a:r>
                      <a:r>
                        <a:rPr lang="en-US" sz="25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]</a:t>
                      </a:r>
                      <a:endParaRPr lang="zh-TW" sz="25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lvl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lvl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lvl="0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假若我有無限智慧 我甘棄主腳下 </a:t>
                      </a:r>
                      <a:endParaRPr lang="zh-TW" sz="25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lvl="0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假若我有財物滿貫 我交給主手中 </a:t>
                      </a:r>
                      <a:endParaRPr lang="zh-TW" sz="25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lvl="0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我願這生獻呈為你 願明白你心意 </a:t>
                      </a:r>
                      <a:endParaRPr lang="zh-TW" sz="25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lvl="0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不用獻我財物智慧 將心給我 </a:t>
                      </a:r>
                      <a:endParaRPr lang="zh-TW" sz="25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lvl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lvl="0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假若我有無限智慧 我甘棄主腳下 </a:t>
                      </a:r>
                      <a:endParaRPr lang="zh-TW" sz="25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lvl="0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假若我有財物滿貫 我交給主手中 </a:t>
                      </a:r>
                      <a:endParaRPr lang="zh-TW" sz="25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lvl="0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我願這生獻呈為你 願明白你心意 </a:t>
                      </a:r>
                      <a:endParaRPr lang="zh-TW" sz="25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lvl="0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不用獻我財物智慧 將心給我 </a:t>
                      </a:r>
                      <a:r>
                        <a:rPr lang="en-US" altLang="zh-HK" sz="2500" b="1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(x2)</a:t>
                      </a:r>
                      <a:endParaRPr lang="zh-TW" sz="25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lvl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lvl="0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不用獻我財物智慧 將心給我</a:t>
                      </a:r>
                      <a:endParaRPr lang="zh-TW" sz="25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8469" marR="58469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41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6</Words>
  <Application>Microsoft Office PowerPoint</Application>
  <PresentationFormat>如螢幕大小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emo</dc:creator>
  <cp:lastModifiedBy>emo</cp:lastModifiedBy>
  <cp:revision>70</cp:revision>
  <cp:lastPrinted>2014-04-24T07:35:04Z</cp:lastPrinted>
  <dcterms:created xsi:type="dcterms:W3CDTF">2014-04-24T07:27:39Z</dcterms:created>
  <dcterms:modified xsi:type="dcterms:W3CDTF">2014-04-25T02:36:10Z</dcterms:modified>
</cp:coreProperties>
</file>