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78957"/>
              </p:ext>
            </p:extLst>
          </p:nvPr>
        </p:nvGraphicFramePr>
        <p:xfrm>
          <a:off x="1259632" y="415205"/>
          <a:ext cx="6480720" cy="482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0"/>
              </a:tblGrid>
              <a:tr h="4525963">
                <a:tc>
                  <a:txBody>
                    <a:bodyPr/>
                    <a:lstStyle/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將心給我</a:t>
                      </a: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假若我有無限智慧 我甘棄主腳下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假若我有財物滿貫 我交給主手中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我願這生獻呈為你 願明白你心意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不用獻我財物智慧 將心給我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假若我有無限智慧 我甘棄主腳下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假若我有財物滿貫 我交給主手中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我願這生獻呈為你 願明白你心意 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不用獻我財物智慧 將心給我 </a:t>
                      </a:r>
                      <a:r>
                        <a:rPr lang="en-US" altLang="zh-HK" sz="25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(x2)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lvl="0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不用獻我財物智慧 將心給我</a:t>
                      </a:r>
                      <a:endParaRPr lang="zh-TW" sz="25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8469" marR="58469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4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2014-04-25T02:36:10Z</dcterms:modified>
</cp:coreProperties>
</file>