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265086"/>
              </p:ext>
            </p:extLst>
          </p:nvPr>
        </p:nvGraphicFramePr>
        <p:xfrm>
          <a:off x="827584" y="394816"/>
          <a:ext cx="7569651" cy="490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965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TW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展開清晨的翅膀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主耶和華，你已經鑒察了我。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我坐下，我起來，你都已曉得。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我行路，我躺臥，你都細察，你也深知我一切所行。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我舌頭上的話，你沒有一句不知道。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你在我前後環繞著我，按手在我身上。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這樣的奇妙，是我不能測透，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你的至高你的尊貴，是我永遠不能所及。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我可以往哪裡去躲避你的靈？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我可以往哪裡去逃、可躲避你的面？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我若展開清晨的翅膀飛到地極，就在那裡，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你的雙手也必引導我。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24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</Words>
  <Application>Microsoft Office PowerPoint</Application>
  <PresentationFormat>如螢幕大小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2014-04-25T02:38:39Z</dcterms:modified>
</cp:coreProperties>
</file>