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208170"/>
              </p:ext>
            </p:extLst>
          </p:nvPr>
        </p:nvGraphicFramePr>
        <p:xfrm>
          <a:off x="1034484" y="476672"/>
          <a:ext cx="7425948" cy="518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2594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幸福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想像中有一個幸福天地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分分秒秒踩在雲端裡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好像幸福只存在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童話故事裡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自從耶穌進入我的生命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心中眼睛被主愛開啟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看見幸福的天地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就在我心裡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它並不是遙不可及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也不需要完美主義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它是真實而簡單地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活在主愛裡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幸福是珍惜現在擁有的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感謝上帝供應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幸福是分享自己領受的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叫別人得利益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幸福是相信聖經所寫的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每句都是真理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幸福是卸下重擔給上帝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因祂必看顧你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67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</Words>
  <Application>Microsoft Office PowerPoint</Application>
  <PresentationFormat>如螢幕大小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2014-04-25T02:32:05Z</dcterms:modified>
</cp:coreProperties>
</file>