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223010"/>
              </p:ext>
            </p:extLst>
          </p:nvPr>
        </p:nvGraphicFramePr>
        <p:xfrm>
          <a:off x="827584" y="404664"/>
          <a:ext cx="7920880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880"/>
              </a:tblGrid>
              <a:tr h="5256584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從心合一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 smtClean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 smtClean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5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當</a:t>
                      </a:r>
                      <a:r>
                        <a:rPr lang="zh-TW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我們合一敬拜和禱告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TW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神就開始動工在我們當中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神的意念高過我們的意念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TW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他的道路遠超過我們的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同心合一 同心合意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TW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當我們放下自己心意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偉大使命獻上自己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同心合一 同心合意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TW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讓我們先求神國和義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不分彼此 同心向前行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向這世界為主發光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TW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合一尋求神國度藍圖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不在乎自己體貼神心意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TW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使用我們走遍世界各地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385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</Words>
  <Application>Microsoft Office PowerPoint</Application>
  <PresentationFormat>如螢幕大小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2014-04-25T02:22:42Z</dcterms:modified>
</cp:coreProperties>
</file>