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648521"/>
              </p:ext>
            </p:extLst>
          </p:nvPr>
        </p:nvGraphicFramePr>
        <p:xfrm>
          <a:off x="2339752" y="332656"/>
          <a:ext cx="4592823" cy="584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2823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恩典的記號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]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站在大海邊 才發現自己是多渺小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登上最高山 才發現天有多高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浩瀚的宇宙中 我真的微不足道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像灰塵 消失也沒人知道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夜空的星星 彷彿在對著我微微笑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輕聲告訴我 一切衪都看見了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我所有掙扎 所有軟弱和跌倒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將成為主恩典的記號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當我呼求 耶穌聽見我的禱告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千萬人中 衪竟關心我的需要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走過的路 有歡笑有淚水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都留下 主恩典的記號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在風雨中 耶穌將我緊緊擁抱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我深知道 衪是我永遠的依靠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走過的路 有歡笑有淚水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將成為 主恩典的記號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896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2014-04-25T02:26:11Z</dcterms:modified>
</cp:coreProperties>
</file>