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4052"/>
              </p:ext>
            </p:extLst>
          </p:nvPr>
        </p:nvGraphicFramePr>
        <p:xfrm>
          <a:off x="683568" y="476672"/>
          <a:ext cx="7920880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3600400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我用信心抬起頭</a:t>
                      </a: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世界不能給我溫暖的時候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我用信心抬起頭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藍天白雲總會再次提醒我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我的天父關心我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生命是祢所造 一切祢明瞭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祢豈會不知道 我此刻需要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有沒有人陪我 不再重要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祢的同在溫暖我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禱告還沒有蒙垂聽的時候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我用信心抬起頭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藍天白雲總會再次提醒我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神的意念高過我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生命是祢所造一切祢明瞭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祢豈會不知道 我此刻需要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卸下所有重擔完全交托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祢的恩典夠我用 夠我用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人生旅途走到終點的時候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主啊求祢幫助我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擦乾所有眼淚沒有懼怕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祢的榮光照耀我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渴望聽見祢說 孩子我知道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你用一生愛我 一生榮耀我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雨後的天空有美麗彩虹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我用信心抬起頭</a:t>
                      </a:r>
                      <a:endParaRPr lang="zh-TW" sz="22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弧形接點 2"/>
          <p:cNvCxnSpPr/>
          <p:nvPr/>
        </p:nvCxnSpPr>
        <p:spPr>
          <a:xfrm flipV="1">
            <a:off x="4067944" y="2204864"/>
            <a:ext cx="800100" cy="2962275"/>
          </a:xfrm>
          <a:prstGeom prst="curvedConnector3">
            <a:avLst/>
          </a:prstGeom>
          <a:ln w="12700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96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</Words>
  <Application>Microsoft Office PowerPoint</Application>
  <PresentationFormat>如螢幕大小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2014-04-25T02:29:15Z</dcterms:modified>
</cp:coreProperties>
</file>