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037897"/>
              </p:ext>
            </p:extLst>
          </p:nvPr>
        </p:nvGraphicFramePr>
        <p:xfrm>
          <a:off x="1043608" y="404664"/>
          <a:ext cx="7615054" cy="4787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505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是祢應許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壓傷的蘆葦他不折斷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那將殘的燈火他不會吹滅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尋求祢憐恤我的軟弱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誰願無力走過這生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盼救主垂聽心中困倦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現實壓迫中裝出歡笑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旁人自顧 沉溺虛空宴樂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誰安慰念記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耶穌顧念我  求在祢懷內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醫好我的創傷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潔淨我罪  祢捨身拯救我生命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全能主應許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耶穌顧念我  求被祢陶造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一生裡緊靠倚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再沒有畏懼  賜犧牲的愛與醫治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這是祢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應許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433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2014-04-25T02:39:58Z</dcterms:modified>
</cp:coreProperties>
</file>