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956666"/>
              </p:ext>
            </p:extLst>
          </p:nvPr>
        </p:nvGraphicFramePr>
        <p:xfrm>
          <a:off x="323528" y="404664"/>
          <a:ext cx="8640960" cy="5397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40165"/>
                <a:gridCol w="4100795"/>
              </a:tblGrid>
              <a:tr h="5332313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曾經一刻</a:t>
                      </a: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曾經一刻 漆黑裡幻想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没有信仰 可會是哪模樣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俗世間飄流 凡塵內遊暢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可會為我 加添氣氛 驅走哀傷</a:t>
                      </a: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?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曾經一刻 於街角又想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没有信仰 可會路更漫長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靜看街中 人群前路迷茫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心裡頓覺 窄路才是真正方向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曾經在俗世中打轉未見曙光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耶穌原是每刻在旁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讓我注目真理共慈愛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未怕艱辛 共祢牽手再創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1718" marR="6171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如今一刻 不需再幻想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和祢拼搏 不怕路遠夜長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話語中釋破 愚昧虛茫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得祢導向 價值重現 罪裡得釋放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曾經在俗世中打轉未見曙光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耶穌原是每刻在旁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讓我注目 真理共慈愛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未怕艱辛 共祢牽手再闖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神定會為我開路 堅穩信心盼望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尤像以諾與主同行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今天我可如鹰般振飛赤空裡傲翔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更新茁壯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1718" marR="6171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" name="弧形接點 2"/>
          <p:cNvCxnSpPr/>
          <p:nvPr/>
        </p:nvCxnSpPr>
        <p:spPr>
          <a:xfrm flipV="1">
            <a:off x="3707904" y="1628800"/>
            <a:ext cx="1057275" cy="3171825"/>
          </a:xfrm>
          <a:prstGeom prst="curvedConnector3">
            <a:avLst>
              <a:gd name="adj1" fmla="val 56006"/>
            </a:avLst>
          </a:prstGeom>
          <a:ln w="12700"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6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</Words>
  <Application>Microsoft Office PowerPoint</Application>
  <PresentationFormat>如螢幕大小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2014-04-25T02:25:20Z</dcterms:modified>
</cp:coreProperties>
</file>