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832023"/>
              </p:ext>
            </p:extLst>
          </p:nvPr>
        </p:nvGraphicFramePr>
        <p:xfrm>
          <a:off x="1043608" y="188640"/>
          <a:ext cx="7271240" cy="604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01429"/>
                <a:gridCol w="3269811"/>
              </a:tblGrid>
              <a:tr h="4525963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最好的福氣</a:t>
                      </a: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kern="100" spc="100" dirty="0" smtClean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願我的心讚頌我的主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願唱出讚美感恩的話語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在你恩典中 幾多的好處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清早到晚上也未停住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藏在你帳幕的隱密處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渴想一心盡力愛主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也許一生多困苦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被世間撇棄恨惡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但你總看顧 樂意攙扶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愁悶慨嘆變作歡呼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人海中多昏暗迷糊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但我的心始終堅固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投靠你 便覺恩典豐富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願我的心讚頌我的主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願唱出讚美感恩的話語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在你恩典中 幾多的好處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清早到晚上也未停住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0496" marR="5049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en-US" sz="2000" kern="100" spc="100" dirty="0" smtClean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藏在你帳幕的隱密處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渴想一心盡力愛主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也許一生多困苦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被世間撇棄恨惡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但你總看顧 樂意攙扶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愁悶慨嘆變作歡呼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人海中多昏暗迷糊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但我的心始終堅固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投靠你 便覺恩典豐富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也許心中感痛悲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甚至失去了力氣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讓我抓緊你 熱暖的手臂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攜著我再振翅高飛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人海中雖顛沛流離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但你應許不捨不棄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投靠你 是最好的福氣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全賴有著你 才令這生極美</a:t>
                      </a:r>
                      <a:endParaRPr lang="zh-TW" sz="20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0496" marR="5049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" name="弧形接點 2"/>
          <p:cNvCxnSpPr/>
          <p:nvPr/>
        </p:nvCxnSpPr>
        <p:spPr>
          <a:xfrm flipV="1">
            <a:off x="3995936" y="1484784"/>
            <a:ext cx="914400" cy="3714750"/>
          </a:xfrm>
          <a:prstGeom prst="curvedConnector3">
            <a:avLst/>
          </a:prstGeom>
          <a:ln w="12700"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978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</Words>
  <Application>Microsoft Office PowerPoint</Application>
  <PresentationFormat>如螢幕大小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2014-04-25T02:43:01Z</dcterms:modified>
</cp:coreProperties>
</file>