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235569"/>
              </p:ext>
            </p:extLst>
          </p:nvPr>
        </p:nvGraphicFramePr>
        <p:xfrm>
          <a:off x="1763688" y="260648"/>
          <a:ext cx="6366902" cy="594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6902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沒有可給你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年輕我像脫韁的馬，隨著世俗放任去奔。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年小似沒有可給你，停下以歌讚美你。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人生似像去演齣戲，隨著歲月變換角色，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如今再沒有可給你，能望以心敬拜你。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將心獻頌我主，因祂永遠也不改變，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地老天荒到盡頭，仍對我不棄不捨，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將心獻為我主，雖知年華再不返，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盡我的心敬奉神，願意此生此世為你。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年輕我像脫韁的馬，隨著世俗放任去奔。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年小似沒有可給你，停下以歌讚美你。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人生似像去演齣戲，隨著歲月變換角色，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如今再沒有可給你，能望以心敬拜你。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將心獻頌我主，因祂永遠也不改變，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地老天荒到盡頭，仍對我不棄不捨，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將心獻為我主，雖知年華再不返，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盡我的心敬奉神，願意此生此世盡獻光陰給你奉上。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耶穌，我沒有可給你，唯願以一生獻奉你。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2901" marR="5290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00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如螢幕大小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2014-04-25T02:35:41Z</dcterms:modified>
</cp:coreProperties>
</file>