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00"/>
    <a:srgbClr val="009900"/>
    <a:srgbClr val="33CC33"/>
    <a:srgbClr val="89CC40"/>
    <a:srgbClr val="008000"/>
    <a:srgbClr val="CCFF99"/>
    <a:srgbClr val="00D600"/>
    <a:srgbClr val="44D044"/>
    <a:srgbClr val="8AFF4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87" autoAdjust="0"/>
    <p:restoredTop sz="94660"/>
  </p:normalViewPr>
  <p:slideViewPr>
    <p:cSldViewPr>
      <p:cViewPr>
        <p:scale>
          <a:sx n="60" d="100"/>
          <a:sy n="60" d="100"/>
        </p:scale>
        <p:origin x="-2218" y="-49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362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4056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1922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99738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6199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1619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5508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5666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3119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920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33440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99"/>
            </a:gs>
            <a:gs pos="98333">
              <a:srgbClr val="00AA00"/>
            </a:gs>
            <a:gs pos="42000">
              <a:srgbClr val="89CC4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2C42-F6B2-482F-BFBF-7EFC57B2EF85}" type="datetimeFigureOut">
              <a:rPr lang="zh-HK" altLang="en-US" smtClean="0"/>
              <a:t>25/4/2014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030C4A-DFE4-4B08-A368-39B12505C863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8951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235569"/>
              </p:ext>
            </p:extLst>
          </p:nvPr>
        </p:nvGraphicFramePr>
        <p:xfrm>
          <a:off x="1763688" y="260648"/>
          <a:ext cx="6366902" cy="5943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66902"/>
              </a:tblGrid>
              <a:tr h="4525963"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[</a:t>
                      </a: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沒有可給你</a:t>
                      </a: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]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年輕我像脫韁的馬，隨著世俗放任去奔。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年小似沒有可給你，停下以歌讚美你。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人生似像去演齣戲，隨著歲月變換角色，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如今再沒有可給你，能望以心敬拜你。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將心獻頌我主，因祂永遠也不改變，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地老天荒到盡頭，仍對我不棄不捨，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將心獻為我主，雖知年華再不返，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盡我的心敬奉神，願意此生此世為你。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 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年輕我像脫韁的馬，隨著世俗放任去奔。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年小似沒有可給你，停下以歌讚美你。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人生似像去演齣戲，隨著歲月變換角色，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如今再沒有可給你，能望以心敬拜你。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將心獻頌我主，因祂永遠也不改變，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地老天荒到盡頭，仍對我不棄不捨，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將心獻為我主，雖知年華再不返，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盡我的心敬奉神，願意此生此世盡獻光陰給你奉上。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>
                        <a:lnSpc>
                          <a:spcPts val="2300"/>
                        </a:lnSpc>
                        <a:spcAft>
                          <a:spcPts val="0"/>
                        </a:spcAft>
                      </a:pPr>
                      <a:r>
                        <a:rPr lang="zh-HK" sz="2000" kern="100" spc="100" dirty="0">
                          <a:solidFill>
                            <a:sysClr val="windowText" lastClr="000000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耶穌，我沒有可給你，唯願以一生獻奉你。</a:t>
                      </a:r>
                      <a:endParaRPr lang="zh-TW" sz="2000" kern="100" dirty="0">
                        <a:solidFill>
                          <a:sysClr val="windowText" lastClr="000000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52901" marR="52901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200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emo</dc:creator>
  <cp:lastModifiedBy>emo</cp:lastModifiedBy>
  <cp:revision>70</cp:revision>
  <cp:lastPrinted>2014-04-24T07:35:04Z</cp:lastPrinted>
  <dcterms:created xsi:type="dcterms:W3CDTF">2014-04-24T07:27:39Z</dcterms:created>
  <dcterms:modified xsi:type="dcterms:W3CDTF">2014-04-25T02:35:41Z</dcterms:modified>
</cp:coreProperties>
</file>