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525247"/>
              </p:ext>
            </p:extLst>
          </p:nvPr>
        </p:nvGraphicFramePr>
        <p:xfrm>
          <a:off x="1274704" y="476672"/>
          <a:ext cx="6753680" cy="5245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3381"/>
                <a:gridCol w="5960299"/>
              </a:tblGrid>
              <a:tr h="678894">
                <a:tc gridSpan="2"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</a:t>
                      </a:r>
                      <a:r>
                        <a:rPr lang="zh-HK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哉</a:t>
                      </a:r>
                      <a:r>
                        <a:rPr lang="zh-TW" altLang="en-US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HK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深哉</a:t>
                      </a:r>
                      <a:r>
                        <a:rPr lang="zh-TW" altLang="en-US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HK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耶穌</a:t>
                      </a: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的愛</a:t>
                      </a: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3847068"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[1]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[2]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[3]</a:t>
                      </a:r>
                      <a:endParaRPr lang="zh-TW" sz="20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深哉，深哉，耶穌的愛，無限廣闊無限量，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浩浩蕩蕩，有如汪洋，主愛臨何週長，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把</a:t>
                      </a: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我蔭庇，把我環繞，是主滔滔大慈愛，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導我前行，領我歸家，安息天上到萬代。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深哉，深哉，耶穌的愛，萬國萬民當稱揚，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何等的愛，永久的愛，永永遠遠不更改，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</a:t>
                      </a: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看顧屬祂的兒女，為我們十架捨身，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為我們在父前代求，在寶座看顧施恩。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r>
                        <a:rPr lang="en-US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深哉，深哉，耶穌的愛，是愛中至上的愛，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是廣闊賜福的洋海，是享安息的港口，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 smtClean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深</a:t>
                      </a: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哉，深哉，耶穌的愛，對我有如在天堂，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500"/>
                        </a:lnSpc>
                        <a:spcAft>
                          <a:spcPts val="0"/>
                        </a:spcAft>
                      </a:pPr>
                      <a:r>
                        <a:rPr lang="zh-HK" sz="2200" b="1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領我進入榮光之中，領我就近你身旁。</a:t>
                      </a:r>
                      <a:endParaRPr lang="zh-TW" sz="2200" b="1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0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70</Words>
  <Application>Microsoft Office PowerPoint</Application>
  <PresentationFormat>如螢幕大小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2014-04-25T02:37:49Z</dcterms:modified>
</cp:coreProperties>
</file>