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A00"/>
    <a:srgbClr val="009900"/>
    <a:srgbClr val="33CC33"/>
    <a:srgbClr val="89CC40"/>
    <a:srgbClr val="008000"/>
    <a:srgbClr val="CCFF99"/>
    <a:srgbClr val="00D600"/>
    <a:srgbClr val="44D044"/>
    <a:srgbClr val="8AFF4F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87" autoAdjust="0"/>
    <p:restoredTop sz="94660"/>
  </p:normalViewPr>
  <p:slideViewPr>
    <p:cSldViewPr>
      <p:cViewPr>
        <p:scale>
          <a:sx n="60" d="100"/>
          <a:sy n="60" d="100"/>
        </p:scale>
        <p:origin x="-2218" y="-49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73626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40560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1922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9973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6199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1619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55082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35666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31192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9204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3440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FF99"/>
            </a:gs>
            <a:gs pos="98333">
              <a:srgbClr val="00AA00"/>
            </a:gs>
            <a:gs pos="42000">
              <a:srgbClr val="89CC4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89514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286284"/>
              </p:ext>
            </p:extLst>
          </p:nvPr>
        </p:nvGraphicFramePr>
        <p:xfrm>
          <a:off x="1223218" y="404664"/>
          <a:ext cx="7309222" cy="4292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09222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[</a:t>
                      </a: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滿有能力</a:t>
                      </a: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]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我的盼望 就在耶穌基督裡</a:t>
                      </a: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在你裡面滿有平安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生命泉源 就在耶穌基督裡</a:t>
                      </a: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有主在我裡面活著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我宣告在我裡面的</a:t>
                      </a: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比世上一切更有能力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我不屬這世界 我</a:t>
                      </a:r>
                      <a:r>
                        <a:rPr lang="zh-HK" sz="24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高舉</a:t>
                      </a: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耶穌的名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我宣告在我裡面有 活水湧流滿有能力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有耶穌在我裡面活著 我勇敢站立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有主在我裡面 沒有懼怕 能戰勝仇敵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有主在我裡面 沒有懼怕 還得勝有餘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69678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4</Words>
  <Application>Microsoft Office PowerPoint</Application>
  <PresentationFormat>如螢幕大小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emo</dc:creator>
  <cp:lastModifiedBy>emo</cp:lastModifiedBy>
  <cp:revision>70</cp:revision>
  <cp:lastPrinted>2014-04-24T07:35:04Z</cp:lastPrinted>
  <dcterms:created xsi:type="dcterms:W3CDTF">2014-04-24T07:27:39Z</dcterms:created>
  <dcterms:modified xsi:type="dcterms:W3CDTF">2014-04-25T02:32:57Z</dcterms:modified>
</cp:coreProperties>
</file>