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286284"/>
              </p:ext>
            </p:extLst>
          </p:nvPr>
        </p:nvGraphicFramePr>
        <p:xfrm>
          <a:off x="1223218" y="404664"/>
          <a:ext cx="7309222" cy="429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922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滿有能力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我的盼望 就在耶穌基督裡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在你裡面滿有平安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生命泉源 就在耶穌基督裡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有主在我裡面活著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我宣告在我裡面的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比世上一切更有能力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我不屬這世界 我</a:t>
                      </a:r>
                      <a:r>
                        <a:rPr lang="zh-HK" sz="24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高舉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耶穌的名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我宣告在我裡面有 活水湧流滿有能力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有耶穌在我裡面活著 我勇敢站立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有主在我裡面 沒有懼怕 能戰勝仇敵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有主在我裡面 沒有懼怕 還得勝有餘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2014-04-25T02:32:57Z</dcterms:modified>
</cp:coreProperties>
</file>