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7622"/>
              </p:ext>
            </p:extLst>
          </p:nvPr>
        </p:nvGraphicFramePr>
        <p:xfrm>
          <a:off x="755576" y="404664"/>
          <a:ext cx="7880138" cy="5092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0138"/>
              </a:tblGrid>
              <a:tr h="4525963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為何對我這麼好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走過熙攘人群  踏遍海角天崖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找不到一份愛像耶穌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祂撫慰我心  祂懷抱我靈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測不透的  不求回報的愛情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愛到為我降生  愛到為我受死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愛到體恤我一切軟弱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祂柔聲呼喚  祂耐心等候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永不停息  無怨無悔的愛情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祂為何對我那麼好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我雖然不好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祂卻聽我每個禱告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或在寧靜清晨  或在傷心夜裡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祂為何對我那麼好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我雖然不配 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祂還愛我如同珍寶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此情山高海深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主祢為何對我這麼的好</a:t>
                      </a:r>
                      <a:r>
                        <a:rPr lang="en-US" sz="23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!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5348" marR="6534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6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2014-04-25T02:33:23Z</dcterms:modified>
</cp:coreProperties>
</file>