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00"/>
    <a:srgbClr val="009900"/>
    <a:srgbClr val="33CC33"/>
    <a:srgbClr val="89CC40"/>
    <a:srgbClr val="008000"/>
    <a:srgbClr val="CCFF99"/>
    <a:srgbClr val="00D600"/>
    <a:srgbClr val="44D044"/>
    <a:srgbClr val="8AFF4F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7" autoAdjust="0"/>
    <p:restoredTop sz="94660"/>
  </p:normalViewPr>
  <p:slideViewPr>
    <p:cSldViewPr>
      <p:cViewPr>
        <p:scale>
          <a:sx n="60" d="100"/>
          <a:sy n="60" d="100"/>
        </p:scale>
        <p:origin x="-2218" y="-49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7362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40560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922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9973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6199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1619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508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35666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3119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9204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3440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FF99"/>
            </a:gs>
            <a:gs pos="98333">
              <a:srgbClr val="00AA00"/>
            </a:gs>
            <a:gs pos="42000">
              <a:srgbClr val="89CC4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8951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87622"/>
              </p:ext>
            </p:extLst>
          </p:nvPr>
        </p:nvGraphicFramePr>
        <p:xfrm>
          <a:off x="755576" y="404664"/>
          <a:ext cx="7880138" cy="50927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80138"/>
              </a:tblGrid>
              <a:tr h="4525963">
                <a:tc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[</a:t>
                      </a: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為何對我這麼好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]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走過熙攘人群  踏遍海角天崖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找不到一份愛像耶穌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祂撫慰我心  祂懷抱我靈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測不透的  不求回報的愛情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愛到為我降生  愛到為我受死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愛到體恤我一切軟弱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祂柔聲呼喚  祂耐心等候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永不停息  無怨無悔的愛情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祂為何對我那麼好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我雖然不好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</a:t>
                      </a: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祂卻聽我每個禱告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或在寧靜清晨  或在傷心夜裡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祂為何對我那麼好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我雖然不配 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</a:t>
                      </a: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祂還愛我如同珍寶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此情山高海深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主祢為何對我這麼的好</a:t>
                      </a:r>
                      <a:r>
                        <a:rPr lang="en-US" sz="2300" kern="100" spc="100" dirty="0" smtClean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!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5348" marR="6534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6967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7</Words>
  <Application>Microsoft Office PowerPoint</Application>
  <PresentationFormat>如螢幕大小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emo</dc:creator>
  <cp:lastModifiedBy>emo</cp:lastModifiedBy>
  <cp:revision>70</cp:revision>
  <cp:lastPrinted>2014-04-24T07:35:04Z</cp:lastPrinted>
  <dcterms:created xsi:type="dcterms:W3CDTF">2014-04-24T07:27:39Z</dcterms:created>
  <dcterms:modified xsi:type="dcterms:W3CDTF">2014-04-25T02:33:23Z</dcterms:modified>
</cp:coreProperties>
</file>