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57243"/>
              </p:ext>
            </p:extLst>
          </p:nvPr>
        </p:nvGraphicFramePr>
        <p:xfrm>
          <a:off x="827584" y="408136"/>
          <a:ext cx="7474252" cy="5499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74252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當你走到無力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當你走到無力繼續下去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當你感到寂寞困惱空虛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只要相信神隨時扶助你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願助你解開困惑拋開痛悲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當你跑到疲乏難再下去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當你感到疑惑說我是誰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只要相信神完全明白你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就讓你伸手接受他深愛你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別害怕他知你難受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擔當軟弱與困憂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不需再懼怕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耶穌必拯救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願你開口接受　張開你手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別害怕他知你難受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擔當軟弱與困憂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不需再懼怕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耶穌必拯救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讓你一生快樂展翅高飛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一個全新的</a:t>
                      </a:r>
                      <a:r>
                        <a:rPr 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5001" marR="65001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465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2014-04-25T02:27:18Z</dcterms:modified>
</cp:coreProperties>
</file>