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339399"/>
              </p:ext>
            </p:extLst>
          </p:nvPr>
        </p:nvGraphicFramePr>
        <p:xfrm>
          <a:off x="1259632" y="476672"/>
          <a:ext cx="6803846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0384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終生也堅持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哀哭的聲音遍滿地上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荊棘的呼聲處處蕩漾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失去方向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為甚要這樣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崎嶇一生中滿佈問號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彷彿這一刻我每段路都看不到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但仍謝我主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終生也堅持  盡靠倚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艱苦仍願意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深信在背後盛載主心意是祂旨意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能安撫我心靈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獨有主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盼望能復見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能跨出苦痛不傷心痛悲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深深愛著祢  深深愛著祢  衷心讚頌</a:t>
                      </a:r>
                      <a:r>
                        <a:rPr lang="zh-HK" sz="25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祢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62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</Words>
  <Application>Microsoft Office PowerPoint</Application>
  <PresentationFormat>如螢幕大小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2014-04-25T02:40:53Z</dcterms:modified>
</cp:coreProperties>
</file>