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7" r:id="rId2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A00"/>
    <a:srgbClr val="009900"/>
    <a:srgbClr val="33CC33"/>
    <a:srgbClr val="89CC40"/>
    <a:srgbClr val="008000"/>
    <a:srgbClr val="CCFF99"/>
    <a:srgbClr val="00D600"/>
    <a:srgbClr val="44D044"/>
    <a:srgbClr val="8AFF4F"/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87" autoAdjust="0"/>
    <p:restoredTop sz="94660"/>
  </p:normalViewPr>
  <p:slideViewPr>
    <p:cSldViewPr>
      <p:cViewPr>
        <p:scale>
          <a:sx n="60" d="100"/>
          <a:sy n="60" d="100"/>
        </p:scale>
        <p:origin x="-2218" y="-49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473626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40560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19224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99738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16199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31619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55082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35666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931192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9204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33440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FF99"/>
            </a:gs>
            <a:gs pos="98333">
              <a:srgbClr val="00AA00"/>
            </a:gs>
            <a:gs pos="42000">
              <a:srgbClr val="89CC4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89514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3339399"/>
              </p:ext>
            </p:extLst>
          </p:nvPr>
        </p:nvGraphicFramePr>
        <p:xfrm>
          <a:off x="1259632" y="476672"/>
          <a:ext cx="6803846" cy="4267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803846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n-US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[</a:t>
                      </a:r>
                      <a:r>
                        <a:rPr lang="zh-HK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終生也堅持</a:t>
                      </a:r>
                      <a:r>
                        <a:rPr lang="en-US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]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n-US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n-US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zh-HK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哀哭的聲音遍滿地上</a:t>
                      </a:r>
                      <a:r>
                        <a:rPr lang="en-US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</a:t>
                      </a:r>
                      <a:r>
                        <a:rPr lang="zh-HK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荊棘的呼聲處處蕩漾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zh-HK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失去方向</a:t>
                      </a:r>
                      <a:r>
                        <a:rPr lang="en-US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</a:t>
                      </a:r>
                      <a:r>
                        <a:rPr lang="zh-HK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為甚要這樣</a:t>
                      </a:r>
                      <a:r>
                        <a:rPr lang="en-US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</a:t>
                      </a:r>
                      <a:r>
                        <a:rPr lang="zh-HK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崎嶇一生中滿佈問號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zh-HK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彷彿這一刻我每段路都看不到</a:t>
                      </a:r>
                      <a:r>
                        <a:rPr lang="en-US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</a:t>
                      </a:r>
                      <a:r>
                        <a:rPr lang="zh-HK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但仍謝我主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n-US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zh-HK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終生也堅持  盡靠倚</a:t>
                      </a:r>
                      <a:r>
                        <a:rPr lang="en-US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</a:t>
                      </a:r>
                      <a:r>
                        <a:rPr lang="zh-HK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艱苦仍願意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zh-HK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深信在背後盛載主心意是祂旨意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zh-HK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能安撫我心靈</a:t>
                      </a:r>
                      <a:r>
                        <a:rPr lang="en-US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</a:t>
                      </a:r>
                      <a:r>
                        <a:rPr lang="zh-HK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獨有主</a:t>
                      </a:r>
                      <a:r>
                        <a:rPr lang="en-US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</a:t>
                      </a:r>
                      <a:r>
                        <a:rPr lang="zh-HK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盼望能復見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zh-HK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能跨出苦痛不傷心痛悲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zh-HK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深深愛著祢  深深愛著祢  衷心讚頌</a:t>
                      </a:r>
                      <a:r>
                        <a:rPr lang="zh-HK" sz="2500" kern="100" spc="100" dirty="0" smtClean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祢</a:t>
                      </a:r>
                      <a:r>
                        <a:rPr lang="en-US" sz="25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5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9625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5</Words>
  <Application>Microsoft Office PowerPoint</Application>
  <PresentationFormat>如螢幕大小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emo</dc:creator>
  <cp:lastModifiedBy>emo</cp:lastModifiedBy>
  <cp:revision>70</cp:revision>
  <cp:lastPrinted>2014-04-24T07:35:04Z</cp:lastPrinted>
  <dcterms:created xsi:type="dcterms:W3CDTF">2014-04-24T07:27:39Z</dcterms:created>
  <dcterms:modified xsi:type="dcterms:W3CDTF">2014-04-25T02:40:53Z</dcterms:modified>
</cp:coreProperties>
</file>