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00"/>
    <a:srgbClr val="009900"/>
    <a:srgbClr val="33CC33"/>
    <a:srgbClr val="89CC40"/>
    <a:srgbClr val="008000"/>
    <a:srgbClr val="CCFF99"/>
    <a:srgbClr val="00D600"/>
    <a:srgbClr val="44D044"/>
    <a:srgbClr val="8AFF4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94660"/>
  </p:normalViewPr>
  <p:slideViewPr>
    <p:cSldViewPr>
      <p:cViewPr>
        <p:scale>
          <a:sx n="60" d="100"/>
          <a:sy n="60" d="100"/>
        </p:scale>
        <p:origin x="-2218" y="-49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362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056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922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973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19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161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508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566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3119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20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344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99"/>
            </a:gs>
            <a:gs pos="98333">
              <a:srgbClr val="00AA00"/>
            </a:gs>
            <a:gs pos="42000">
              <a:srgbClr val="89CC4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951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751935"/>
              </p:ext>
            </p:extLst>
          </p:nvPr>
        </p:nvGraphicFramePr>
        <p:xfrm>
          <a:off x="611560" y="332656"/>
          <a:ext cx="7920880" cy="5715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2088"/>
                <a:gridCol w="7128792"/>
              </a:tblGrid>
              <a:tr h="841357">
                <a:tc gridSpan="2"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3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</a:t>
                      </a:r>
                      <a:r>
                        <a:rPr lang="zh-HK" sz="23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繫上心弦</a:t>
                      </a:r>
                      <a:r>
                        <a:rPr lang="en-US" sz="23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]</a:t>
                      </a:r>
                      <a:endParaRPr lang="zh-TW" sz="23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3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3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1718" marR="6171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</a:tr>
              <a:tr h="4487235"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[1]</a:t>
                      </a:r>
                      <a:endParaRPr lang="zh-TW" sz="20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[2]</a:t>
                      </a:r>
                      <a:endParaRPr lang="zh-TW" sz="20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</a:t>
                      </a:r>
                      <a:r>
                        <a:rPr lang="zh-HK" sz="20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副</a:t>
                      </a:r>
                      <a:r>
                        <a:rPr lang="en-US" sz="20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]</a:t>
                      </a:r>
                      <a:endParaRPr lang="zh-TW" sz="20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3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1718" marR="61718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敷衍讚許常迴響，真心不敢相向，</a:t>
                      </a:r>
                      <a:endParaRPr lang="zh-TW" sz="23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閉緊門窗，逃避回想，過去多少創傷！</a:t>
                      </a:r>
                      <a:endParaRPr lang="zh-TW" sz="23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風光富足人嚮往，慣以玩笑解悶場，</a:t>
                      </a:r>
                      <a:endParaRPr lang="zh-TW" sz="23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隨時任意張狂虛假裡，誰願面對殘酷的真相？！</a:t>
                      </a:r>
                      <a:endParaRPr lang="zh-TW" sz="23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3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專心去感應回音，細聽清晰指引，</a:t>
                      </a:r>
                      <a:endParaRPr lang="zh-TW" sz="23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無盡神恩，永久常新，輕輕觸摸我心，</a:t>
                      </a:r>
                      <a:endParaRPr lang="zh-TW" sz="23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感激你治療心碎，叫隔膜瞬間消退，</a:t>
                      </a:r>
                      <a:endParaRPr lang="zh-TW" sz="23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唯求踏進真神恩典裡，完全淘盡殘留著畏懼！</a:t>
                      </a:r>
                      <a:endParaRPr lang="zh-TW" sz="23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3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怕對付心中破損，佈滿瘡疤結聚著恨怨，</a:t>
                      </a:r>
                      <a:endParaRPr lang="zh-TW" sz="23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神原在我內心設熱線，何故弄斷，只想再繫上心弦！</a:t>
                      </a:r>
                      <a:endParaRPr lang="zh-TW" sz="23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你賜下一生轉機，只需將披戴面具掉棄，</a:t>
                      </a:r>
                      <a:endParaRPr lang="zh-TW" sz="23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來臨十架下拋去舊我，來靠近你，</a:t>
                      </a:r>
                      <a:endParaRPr lang="zh-TW" sz="23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心聲再牽一線重覓到真理！</a:t>
                      </a:r>
                      <a:endParaRPr lang="zh-TW" sz="23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1718" marR="61718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5063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54</Words>
  <Application>Microsoft Office PowerPoint</Application>
  <PresentationFormat>如螢幕大小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emo</dc:creator>
  <cp:lastModifiedBy>emo</cp:lastModifiedBy>
  <cp:revision>70</cp:revision>
  <cp:lastPrinted>2014-04-24T07:35:04Z</cp:lastPrinted>
  <dcterms:created xsi:type="dcterms:W3CDTF">2014-04-24T07:27:39Z</dcterms:created>
  <dcterms:modified xsi:type="dcterms:W3CDTF">2014-04-25T02:24:51Z</dcterms:modified>
</cp:coreProperties>
</file>