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51935"/>
              </p:ext>
            </p:extLst>
          </p:nvPr>
        </p:nvGraphicFramePr>
        <p:xfrm>
          <a:off x="611560" y="332656"/>
          <a:ext cx="7920880" cy="57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7128792"/>
              </a:tblGrid>
              <a:tr h="841357">
                <a:tc gridSpan="2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繫上心弦</a:t>
                      </a: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487235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[1]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[2]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sz="20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敷衍讚許常迴響，真心不敢相向，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閉緊門窗，逃避回想，過去多少創傷！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風光富足人嚮往，慣以玩笑解悶場，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隨時任意張狂虛假裡，誰願面對殘酷的真相？！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專心去感應回音，細聽清晰指引，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無盡神恩，永久常新，輕輕觸摸我心，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感激你治療心碎，叫隔膜瞬間消退，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唯求踏進真神恩典裡，完全淘盡殘留著畏懼！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怕對付心中破損，佈滿瘡疤結聚著恨怨，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神原在我內心設熱線，何故弄斷，只想再繫上心弦！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你賜下一生轉機，只需將披戴面具掉棄，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來臨十架下拋去舊我，來靠近你，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心聲再牽一線重覓到真理！</a:t>
                      </a:r>
                      <a:endParaRPr lang="zh-TW" sz="23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06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54</Words>
  <Application>Microsoft Office PowerPoint</Application>
  <PresentationFormat>如螢幕大小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2014-04-25T02:24:51Z</dcterms:modified>
</cp:coreProperties>
</file>