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A00"/>
    <a:srgbClr val="009900"/>
    <a:srgbClr val="33CC33"/>
    <a:srgbClr val="89CC40"/>
    <a:srgbClr val="008000"/>
    <a:srgbClr val="CCFF99"/>
    <a:srgbClr val="00D600"/>
    <a:srgbClr val="44D044"/>
    <a:srgbClr val="8AFF4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7" autoAdjust="0"/>
    <p:restoredTop sz="94660"/>
  </p:normalViewPr>
  <p:slideViewPr>
    <p:cSldViewPr>
      <p:cViewPr>
        <p:scale>
          <a:sx n="60" d="100"/>
          <a:sy n="60" d="100"/>
        </p:scale>
        <p:origin x="-2218" y="-49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73626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405604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92244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973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619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1619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55082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35666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11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204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33440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CCFF99"/>
            </a:gs>
            <a:gs pos="98333">
              <a:srgbClr val="00AA00"/>
            </a:gs>
            <a:gs pos="42000">
              <a:srgbClr val="89CC40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A2C42-F6B2-482F-BFBF-7EFC57B2EF85}" type="datetimeFigureOut">
              <a:rPr lang="zh-HK" altLang="en-US" smtClean="0"/>
              <a:t>25/4/2014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30C4A-DFE4-4B08-A368-39B12505C86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689514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578397"/>
              </p:ext>
            </p:extLst>
          </p:nvPr>
        </p:nvGraphicFramePr>
        <p:xfrm>
          <a:off x="683568" y="443855"/>
          <a:ext cx="8208912" cy="52894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99214"/>
                <a:gridCol w="4209698"/>
              </a:tblGrid>
              <a:tr h="793410">
                <a:tc gridSpan="2"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alt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[</a:t>
                      </a:r>
                      <a:r>
                        <a:rPr 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詩篇</a:t>
                      </a: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二十三</a:t>
                      </a:r>
                      <a:r>
                        <a:rPr 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篇</a:t>
                      </a:r>
                      <a:r>
                        <a:rPr lang="en-US" alt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]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 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546" marR="55546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HK" altLang="en-US"/>
                    </a:p>
                  </a:txBody>
                  <a:tcPr/>
                </a:tc>
              </a:tr>
              <a:tr h="4495991"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耶和華是我的牧者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我必不致缺乏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祂使我躺臥在青草地上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領我在可安歇的水邊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祂使我的靈魂蘇醒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耶和華是我的牧者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我必不致缺乏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祂使我躺臥在青草地上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領我在可安歇的水邊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祂使我的靈魂蘇醒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為自己的名引導我走義路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我雖然行過死陰的幽</a:t>
                      </a:r>
                      <a:r>
                        <a:rPr 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穀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</a:txBody>
                  <a:tcPr marL="55546" marR="55546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也不怕遭害</a:t>
                      </a:r>
                      <a:r>
                        <a:rPr lang="en-US" alt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HK" alt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因為祢與我同在</a:t>
                      </a:r>
                      <a:endParaRPr lang="zh-TW" altLang="zh-HK" sz="2100" b="1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alt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祢的杖祢竿都安慰我</a:t>
                      </a:r>
                      <a:endParaRPr lang="zh-TW" altLang="zh-HK" sz="2100" b="1" kern="100" dirty="0" smtClean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在</a:t>
                      </a: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我敵人</a:t>
                      </a:r>
                      <a:r>
                        <a:rPr 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面前</a:t>
                      </a:r>
                      <a:r>
                        <a:rPr lang="en-US" alt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 </a:t>
                      </a:r>
                      <a:r>
                        <a:rPr lang="zh-HK" sz="2100" b="1" kern="100" spc="100" dirty="0" smtClean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祢</a:t>
                      </a: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為我擺設宴席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祢用油膏了我的頭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使我福杯滿溢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我一生一世必有恩惠慈愛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隨著我  隨著我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我且要住在耶和華的殿中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直到永遠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en-US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 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耶和華祢是我的牧者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400"/>
                        </a:lnSpc>
                        <a:spcAft>
                          <a:spcPts val="0"/>
                        </a:spcAft>
                      </a:pPr>
                      <a:r>
                        <a:rPr lang="zh-HK" sz="2100" b="1" kern="100" spc="100" dirty="0">
                          <a:solidFill>
                            <a:schemeClr val="tx1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</a:rPr>
                        <a:t>我必不致缺乏</a:t>
                      </a:r>
                      <a:endParaRPr lang="zh-TW" sz="2100" b="1" kern="100" dirty="0">
                        <a:solidFill>
                          <a:schemeClr val="tx1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Times New Roman"/>
                      </a:endParaRPr>
                    </a:p>
                  </a:txBody>
                  <a:tcPr marL="55546" marR="55546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3" name="弧形接點 2"/>
          <p:cNvCxnSpPr/>
          <p:nvPr/>
        </p:nvCxnSpPr>
        <p:spPr>
          <a:xfrm flipV="1">
            <a:off x="3707904" y="1412776"/>
            <a:ext cx="723900" cy="3705225"/>
          </a:xfrm>
          <a:prstGeom prst="curvedConnector3">
            <a:avLst>
              <a:gd name="adj1" fmla="val 50000"/>
            </a:avLst>
          </a:prstGeom>
          <a:ln w="12700" cap="rnd" cmpd="sng">
            <a:solidFill>
              <a:schemeClr val="accent1">
                <a:shade val="95000"/>
                <a:satMod val="105000"/>
              </a:schemeClr>
            </a:solidFill>
            <a:prstDash val="sysDash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2634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77</Words>
  <Application>Microsoft Office PowerPoint</Application>
  <PresentationFormat>如螢幕大小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emo</dc:creator>
  <cp:lastModifiedBy>emo</cp:lastModifiedBy>
  <cp:revision>70</cp:revision>
  <cp:lastPrinted>2014-04-24T07:35:04Z</cp:lastPrinted>
  <dcterms:created xsi:type="dcterms:W3CDTF">2014-04-24T07:27:39Z</dcterms:created>
  <dcterms:modified xsi:type="dcterms:W3CDTF">2014-04-25T02:23:24Z</dcterms:modified>
</cp:coreProperties>
</file>