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78397"/>
              </p:ext>
            </p:extLst>
          </p:nvPr>
        </p:nvGraphicFramePr>
        <p:xfrm>
          <a:off x="683568" y="443855"/>
          <a:ext cx="8208912" cy="5289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9214"/>
                <a:gridCol w="4209698"/>
              </a:tblGrid>
              <a:tr h="793410">
                <a:tc grid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詩篇</a:t>
                      </a: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二十三</a:t>
                      </a:r>
                      <a:r>
                        <a:rPr 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篇</a:t>
                      </a:r>
                      <a:r>
                        <a:rPr lang="en-US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</a:tr>
              <a:tr h="449599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耶和華是我的牧者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我必不致缺乏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祂使我躺臥在青草地上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領我在可安歇的水邊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祂使我的靈魂蘇醒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耶和華是我的牧者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我必不致缺乏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祂使我躺臥在青草地上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領我在可安歇的水邊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祂使我的靈魂蘇醒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為自己的名引導我走義路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我雖然行過死陰的幽</a:t>
                      </a:r>
                      <a:r>
                        <a:rPr 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穀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也不怕遭害</a:t>
                      </a:r>
                      <a:r>
                        <a:rPr lang="en-US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HK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因為祢與我同在</a:t>
                      </a:r>
                      <a:endParaRPr lang="zh-TW" altLang="zh-HK" sz="21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祢的杖祢竿都安慰我</a:t>
                      </a:r>
                      <a:endParaRPr lang="zh-TW" altLang="zh-HK" sz="21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</a:t>
                      </a: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我敵人</a:t>
                      </a:r>
                      <a:r>
                        <a:rPr 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面前</a:t>
                      </a:r>
                      <a:r>
                        <a:rPr lang="en-US" alt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HK" sz="2100" b="1" kern="100" spc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</a:t>
                      </a: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為我擺設宴席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祢用油膏了我的頭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使我福杯滿溢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我一生一世必有恩惠慈愛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隨著我  隨著我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我且要住在耶和華的殿中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直到永遠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耶和華祢是我的牧者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100" b="1" kern="100" spc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我必不致缺乏</a:t>
                      </a:r>
                      <a:endParaRPr lang="zh-TW" sz="21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弧形接點 2"/>
          <p:cNvCxnSpPr/>
          <p:nvPr/>
        </p:nvCxnSpPr>
        <p:spPr>
          <a:xfrm flipV="1">
            <a:off x="3707904" y="1412776"/>
            <a:ext cx="723900" cy="3705225"/>
          </a:xfrm>
          <a:prstGeom prst="curvedConnector3">
            <a:avLst>
              <a:gd name="adj1" fmla="val 50000"/>
            </a:avLst>
          </a:prstGeom>
          <a:ln w="12700" cap="rnd" cmpd="sng">
            <a:solidFill>
              <a:schemeClr val="accent1">
                <a:shade val="95000"/>
                <a:satMod val="105000"/>
              </a:schemeClr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3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77</Words>
  <Application>Microsoft Office PowerPoint</Application>
  <PresentationFormat>如螢幕大小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2014-04-25T02:23:24Z</dcterms:modified>
</cp:coreProperties>
</file>