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45291"/>
              </p:ext>
            </p:extLst>
          </p:nvPr>
        </p:nvGraphicFramePr>
        <p:xfrm>
          <a:off x="323528" y="476672"/>
          <a:ext cx="864096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6504"/>
                <a:gridCol w="4104456"/>
              </a:tblGrid>
              <a:tr h="408808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路邊的一課</a:t>
                      </a: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]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自我出生起那天 早慣這樣過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人瞎眼 看不見</a:t>
                      </a: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換來是非多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話我知多得我爸媽或是誰之過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連累我有這等身世 人生坎坷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但那天 一個拉比卻未嫌棄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還令我兩眼看得見 人生至美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祂說齷齪出生不可說是誰錯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教我學全新的一課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讓眼光 專注在神特有的計劃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其實艱難時辰也能結出好果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2715" marR="6271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罪疚中乞討養生 怎會不自卑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麻木了 我反正</a:t>
                      </a: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沒能力高飛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上帝多方揀選卻沒遺棄我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我領略其中的功課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就是我不足的這生於彰顯祂有份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榮幸身為神見證中的一個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話你知 當天我恩公祂叫主耶穌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懷著愛 已將我爛泥外升高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若你恰巧身處低窪被逆流擁抱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神願幫扶提拔你風中起舞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2715" marR="6271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弧形接點 2"/>
          <p:cNvCxnSpPr/>
          <p:nvPr/>
        </p:nvCxnSpPr>
        <p:spPr>
          <a:xfrm flipV="1">
            <a:off x="3851920" y="1844824"/>
            <a:ext cx="925513" cy="2830513"/>
          </a:xfrm>
          <a:prstGeom prst="curvedConnector3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46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</Words>
  <Application>Microsoft Office PowerPoint</Application>
  <PresentationFormat>如螢幕大小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2014-04-25T02:28:15Z</dcterms:modified>
</cp:coreProperties>
</file>