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00"/>
    <a:srgbClr val="009900"/>
    <a:srgbClr val="33CC33"/>
    <a:srgbClr val="89CC40"/>
    <a:srgbClr val="008000"/>
    <a:srgbClr val="CCFF99"/>
    <a:srgbClr val="00D600"/>
    <a:srgbClr val="44D044"/>
    <a:srgbClr val="8AFF4F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87" autoAdjust="0"/>
    <p:restoredTop sz="94660"/>
  </p:normalViewPr>
  <p:slideViewPr>
    <p:cSldViewPr>
      <p:cViewPr>
        <p:scale>
          <a:sx n="60" d="100"/>
          <a:sy n="60" d="100"/>
        </p:scale>
        <p:origin x="-2218" y="-49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7362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40560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1922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9973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6199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1619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55082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35666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3119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9204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3440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FF99"/>
            </a:gs>
            <a:gs pos="98333">
              <a:srgbClr val="00AA00"/>
            </a:gs>
            <a:gs pos="42000">
              <a:srgbClr val="89CC4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89514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3345291"/>
              </p:ext>
            </p:extLst>
          </p:nvPr>
        </p:nvGraphicFramePr>
        <p:xfrm>
          <a:off x="323528" y="476672"/>
          <a:ext cx="8640960" cy="4876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36504"/>
                <a:gridCol w="4104456"/>
              </a:tblGrid>
              <a:tr h="4088088"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[</a:t>
                      </a: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路邊的一課</a:t>
                      </a:r>
                      <a:r>
                        <a:rPr lang="en-US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]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自我出生起那天 早慣這樣過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人瞎眼 看不見</a:t>
                      </a:r>
                      <a:r>
                        <a:rPr lang="en-US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換來是非多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話我知多得我爸媽或是誰之過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連累我有這等身世 人生坎坷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但那天 一個拉比卻未嫌棄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還令我兩眼看得見 人生至美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祂說齷齪出生不可說是誰錯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教我學全新的一課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讓眼光 專注在神特有的計劃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其實艱難時辰也能結出好果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2715" marR="62715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罪疚中乞討養生 怎會不自卑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麻木了 我反正</a:t>
                      </a:r>
                      <a:r>
                        <a:rPr lang="en-US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沒能力高飛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上帝多方揀選卻沒遺棄我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我領略其中的功課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就是我不足的這生於彰顯祂有份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榮幸身為神見證中的一個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話你知 當天我恩公祂叫主耶穌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懷著愛 已將我爛泥外升高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若你恰巧身處低窪被逆流擁抱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100" kern="100" spc="100" dirty="0">
                          <a:solidFill>
                            <a:sysClr val="windowText" lastClr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神願幫扶提拔你風中起舞</a:t>
                      </a:r>
                      <a:endParaRPr lang="zh-TW" sz="2100" kern="100" dirty="0">
                        <a:solidFill>
                          <a:sysClr val="windowText" lastClr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2715" marR="62715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" name="弧形接點 2"/>
          <p:cNvCxnSpPr/>
          <p:nvPr/>
        </p:nvCxnSpPr>
        <p:spPr>
          <a:xfrm flipV="1">
            <a:off x="3851920" y="1844824"/>
            <a:ext cx="925513" cy="2830513"/>
          </a:xfrm>
          <a:prstGeom prst="curvedConnector3">
            <a:avLst/>
          </a:prstGeom>
          <a:ln w="12700">
            <a:prstDash val="sys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9465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6</Words>
  <Application>Microsoft Office PowerPoint</Application>
  <PresentationFormat>如螢幕大小 (4:3)</PresentationFormat>
  <Paragraphs>30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emo</dc:creator>
  <cp:lastModifiedBy>emo</cp:lastModifiedBy>
  <cp:revision>70</cp:revision>
  <cp:lastPrinted>2014-04-24T07:35:04Z</cp:lastPrinted>
  <dcterms:created xsi:type="dcterms:W3CDTF">2014-04-24T07:27:39Z</dcterms:created>
  <dcterms:modified xsi:type="dcterms:W3CDTF">2014-04-25T02:28:15Z</dcterms:modified>
</cp:coreProperties>
</file>