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562633"/>
              </p:ext>
            </p:extLst>
          </p:nvPr>
        </p:nvGraphicFramePr>
        <p:xfrm>
          <a:off x="179512" y="369664"/>
          <a:ext cx="8856984" cy="5435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54732"/>
                <a:gridCol w="4002252"/>
              </a:tblGrid>
              <a:tr h="4525963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這是什麼道理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我如此污穢 我毫不美麗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像泥中的花朵 被踐踏至枯萎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人生仿似 沒存在真諦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你何等尊貴 你無比壯麗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為何你竟選擇 捨尊降世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來尋找我寧願撇下了一切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這是什麼的道理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上帝兒子 竟親臨世上甘願為我死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就算我 曾淌著淚狠心放棄自己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然而你卻說不會把我</a:t>
                      </a:r>
                      <a:r>
                        <a:rPr lang="zh-TW" sz="20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遺棄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超越人間的道理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endParaRPr lang="en-US" sz="2000" kern="100" spc="100" dirty="0" smtClean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十</a:t>
                      </a: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架代死的恩情使這生重現轉機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在昨天 曾覺絕望今天已全忘記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重新找到生存勇氣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0496" marR="5049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endParaRPr lang="en-US" altLang="zh-TW" sz="2000" kern="100" spc="100" dirty="0" smtClean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20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你何等尊貴 你無比壯麗</a:t>
                      </a:r>
                      <a:r>
                        <a:rPr lang="en-US" altLang="zh-HK" sz="20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altLang="zh-HK" sz="20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altLang="zh-HK" sz="20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為何你竟選擇捨尊降世</a:t>
                      </a:r>
                      <a:r>
                        <a:rPr lang="en-US" altLang="zh-HK" sz="20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altLang="zh-HK" sz="20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altLang="zh-HK" sz="20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來尋找我寧願撇下了一切</a:t>
                      </a:r>
                      <a:endParaRPr lang="zh-TW" altLang="zh-HK" sz="2000" kern="100" dirty="0" smtClean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endParaRPr lang="en-US" altLang="zh-TW" sz="2000" kern="100" spc="100" dirty="0" smtClean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zh-TW" sz="20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這</a:t>
                      </a: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是什麼的道理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上帝兒子竟親臨世上甘願為我死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就算我 曾淌著淚狠心放棄自己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然而你卻說不會把我</a:t>
                      </a:r>
                      <a:r>
                        <a:rPr lang="zh-TW" sz="20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遺棄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超越人間的 道理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十架代死的恩情使這生重現轉機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在昨天 曾覺絕望今天已全忘記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重新找到生存勇氣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這是無價 的福氣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像我如此的卑微終於可拍翼高飛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任雪霜 籠罩大地滔滔狂潮泛起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仍昂首跨千里跟隨你 步履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20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仍</a:t>
                      </a:r>
                      <a:r>
                        <a:rPr lang="zh-TW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昂首跨千里跟隨你 </a:t>
                      </a:r>
                      <a:r>
                        <a:rPr lang="zh-TW" sz="20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步履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0496" marR="5049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3" name="弧形接點 22"/>
          <p:cNvCxnSpPr/>
          <p:nvPr/>
        </p:nvCxnSpPr>
        <p:spPr>
          <a:xfrm flipV="1">
            <a:off x="4016772" y="1412776"/>
            <a:ext cx="914400" cy="3714750"/>
          </a:xfrm>
          <a:prstGeom prst="curvedConnector3">
            <a:avLst/>
          </a:prstGeom>
          <a:ln w="12700"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978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6</Words>
  <Application>Microsoft Office PowerPoint</Application>
  <PresentationFormat>如螢幕大小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2014-04-25T02:43:55Z</dcterms:modified>
</cp:coreProperties>
</file>