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1444"/>
              </p:ext>
            </p:extLst>
          </p:nvPr>
        </p:nvGraphicFramePr>
        <p:xfrm>
          <a:off x="827584" y="332656"/>
          <a:ext cx="7632848" cy="614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848"/>
              </a:tblGrid>
              <a:tr h="5879578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這是我的手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主再來的日子已臨近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神的兒女當禱告警醒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主曾呼召屬他的兒女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當往普天下去傳福音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我已聽見主聲音 誰肯為我們而去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獻上自己為活祭 是聖潔是神所喜悅的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主這是我的手主這是我的心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我完全降伏你我全然獻給你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主煉淨我的手主煉淨我的心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我無論何往一定跟隨你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主再來的日子已臨近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神的兒女當禱告警醒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主曾呼召屬他的兒女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當往普天下去傳福音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我已聽見主聲音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誰肯為我們而去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獻上自己為活祭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是聖潔是神所喜悅的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主這是我的手主這是我的心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我完全降伏你我全然獻給你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主煉淨我的手主煉淨我的心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我無論何往一定跟隨你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主這是我的手主這是我的心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我完全降伏你我全然獻給你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主煉淨我的手主煉淨我的心</a:t>
                      </a:r>
                      <a:r>
                        <a:rPr lang="en-US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200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我無論何往一定跟隨你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46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2014-04-25T02:24:04Z</dcterms:modified>
</cp:coreProperties>
</file>