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1" r:id="rId3"/>
    <p:sldId id="296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170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055908"/>
              </p:ext>
            </p:extLst>
          </p:nvPr>
        </p:nvGraphicFramePr>
        <p:xfrm>
          <a:off x="1079104" y="476672"/>
          <a:ext cx="7525344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25344"/>
              </a:tblGrid>
              <a:tr h="4104456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u="sng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Blowing in the Wind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How many roads most a man walk </a:t>
                      </a: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down </a:t>
                      </a: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Before 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you call him a man ?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How many seas must a white dove </a:t>
                      </a: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sail </a:t>
                      </a: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Before 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she sleeps in the sand ?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Yes, how many times must the cannon balls </a:t>
                      </a: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fly </a:t>
                      </a: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Before 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they're forever banned ?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The answer my friend is </a:t>
                      </a:r>
                      <a:r>
                        <a:rPr lang="en-US" sz="2500" kern="100" spc="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blowin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' in the wind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The answer is </a:t>
                      </a:r>
                      <a:r>
                        <a:rPr lang="en-US" sz="2500" kern="100" spc="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blowin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' in the wind</a:t>
                      </a: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901" marR="5290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821876"/>
              </p:ext>
            </p:extLst>
          </p:nvPr>
        </p:nvGraphicFramePr>
        <p:xfrm>
          <a:off x="1079104" y="476672"/>
          <a:ext cx="7381328" cy="391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1328"/>
              </a:tblGrid>
              <a:tr h="360040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u="sng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Blowing in the </a:t>
                      </a:r>
                      <a:r>
                        <a:rPr lang="en-US" sz="2500" u="sng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Wind</a:t>
                      </a:r>
                      <a:r>
                        <a:rPr lang="en-US" sz="2500" u="none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(Cont.’)</a:t>
                      </a:r>
                      <a:endParaRPr lang="zh-TW" sz="2500" u="none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Yes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, how many years can a mountain </a:t>
                      </a: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exist </a:t>
                      </a: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Before 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it's washed to the sea ?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Yes, how many years can some people </a:t>
                      </a: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exist </a:t>
                      </a: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Before 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they're allowed to be free ?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Yes, how many times can a man turn his </a:t>
                      </a: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head </a:t>
                      </a: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Pretending 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he just doesn't see ?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The answer my friend is </a:t>
                      </a:r>
                      <a:r>
                        <a:rPr lang="en-US" sz="2500" kern="100" spc="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blowin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' in the wind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The answer is </a:t>
                      </a:r>
                      <a:r>
                        <a:rPr lang="en-US" sz="2500" kern="100" spc="1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blowin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' in the </a:t>
                      </a:r>
                      <a:r>
                        <a:rPr lang="en-US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wind.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2901" marR="5290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4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66588"/>
              </p:ext>
            </p:extLst>
          </p:nvPr>
        </p:nvGraphicFramePr>
        <p:xfrm>
          <a:off x="1079104" y="476672"/>
          <a:ext cx="7381328" cy="391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1328"/>
              </a:tblGrid>
              <a:tr h="360040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u="sng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Blowing in the </a:t>
                      </a:r>
                      <a:r>
                        <a:rPr lang="en-US" sz="2500" u="sng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Wind</a:t>
                      </a:r>
                      <a:r>
                        <a:rPr lang="en-US" sz="2500" u="none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(Cont.’)</a:t>
                      </a:r>
                      <a:endParaRPr lang="zh-TW" sz="2500" u="none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2500" kern="100" spc="10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Yes, how many times must a man look up </a:t>
                      </a: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Before he can see the sky ?</a:t>
                      </a:r>
                      <a:endParaRPr lang="zh-TW" altLang="zh-HK" sz="2500" kern="10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Yes, how many ears must one man have</a:t>
                      </a: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Before he can hear people cry ?</a:t>
                      </a:r>
                      <a:endParaRPr lang="zh-TW" altLang="zh-HK" sz="2500" kern="10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Yes, how many deaths will it take till he knows </a:t>
                      </a: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That too many people have died ?</a:t>
                      </a:r>
                      <a:endParaRPr lang="zh-TW" altLang="zh-HK" sz="2500" kern="10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The answer my friend is </a:t>
                      </a:r>
                      <a:r>
                        <a:rPr lang="en-US" altLang="zh-HK" sz="2500" kern="100" spc="1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blowin</a:t>
                      </a: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' in the wind</a:t>
                      </a:r>
                      <a:endParaRPr lang="zh-TW" altLang="zh-HK" sz="2500" kern="10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The answer is </a:t>
                      </a:r>
                      <a:r>
                        <a:rPr lang="en-US" altLang="zh-HK" sz="2500" kern="100" spc="1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blowin</a:t>
                      </a:r>
                      <a:r>
                        <a:rPr lang="en-US" alt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' in the wind.</a:t>
                      </a:r>
                      <a:endParaRPr lang="zh-TW" altLang="zh-HK" sz="2500" kern="100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2901" marR="5290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6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18</Words>
  <Application>Microsoft Office PowerPoint</Application>
  <PresentationFormat>如螢幕大小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2014-04-25T02:41:27Z</dcterms:modified>
</cp:coreProperties>
</file>