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2" r:id="rId2"/>
    <p:sldId id="297" r:id="rId3"/>
  </p:sldIdLst>
  <p:sldSz cx="9144000" cy="6858000" type="screen4x3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A00"/>
    <a:srgbClr val="009900"/>
    <a:srgbClr val="33CC33"/>
    <a:srgbClr val="89CC40"/>
    <a:srgbClr val="008000"/>
    <a:srgbClr val="CCFF99"/>
    <a:srgbClr val="00D600"/>
    <a:srgbClr val="44D044"/>
    <a:srgbClr val="8AFF4F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87" autoAdjust="0"/>
    <p:restoredTop sz="94660"/>
  </p:normalViewPr>
  <p:slideViewPr>
    <p:cSldViewPr>
      <p:cViewPr>
        <p:scale>
          <a:sx n="60" d="100"/>
          <a:sy n="60" d="100"/>
        </p:scale>
        <p:origin x="-2170" y="-49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C42-F6B2-482F-BFBF-7EFC57B2EF85}" type="datetimeFigureOut">
              <a:rPr lang="zh-HK" altLang="en-US" smtClean="0"/>
              <a:t>25/4/2014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30C4A-DFE4-4B08-A368-39B12505C86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473626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C42-F6B2-482F-BFBF-7EFC57B2EF85}" type="datetimeFigureOut">
              <a:rPr lang="zh-HK" altLang="en-US" smtClean="0"/>
              <a:t>25/4/2014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30C4A-DFE4-4B08-A368-39B12505C86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640560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C42-F6B2-482F-BFBF-7EFC57B2EF85}" type="datetimeFigureOut">
              <a:rPr lang="zh-HK" altLang="en-US" smtClean="0"/>
              <a:t>25/4/2014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30C4A-DFE4-4B08-A368-39B12505C86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19224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C42-F6B2-482F-BFBF-7EFC57B2EF85}" type="datetimeFigureOut">
              <a:rPr lang="zh-HK" altLang="en-US" smtClean="0"/>
              <a:t>25/4/2014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30C4A-DFE4-4B08-A368-39B12505C86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699738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C42-F6B2-482F-BFBF-7EFC57B2EF85}" type="datetimeFigureOut">
              <a:rPr lang="zh-HK" altLang="en-US" smtClean="0"/>
              <a:t>25/4/2014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30C4A-DFE4-4B08-A368-39B12505C86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16199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C42-F6B2-482F-BFBF-7EFC57B2EF85}" type="datetimeFigureOut">
              <a:rPr lang="zh-HK" altLang="en-US" smtClean="0"/>
              <a:t>25/4/2014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30C4A-DFE4-4B08-A368-39B12505C86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31619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C42-F6B2-482F-BFBF-7EFC57B2EF85}" type="datetimeFigureOut">
              <a:rPr lang="zh-HK" altLang="en-US" smtClean="0"/>
              <a:t>25/4/2014</a:t>
            </a:fld>
            <a:endParaRPr lang="zh-HK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30C4A-DFE4-4B08-A368-39B12505C86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755082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C42-F6B2-482F-BFBF-7EFC57B2EF85}" type="datetimeFigureOut">
              <a:rPr lang="zh-HK" altLang="en-US" smtClean="0"/>
              <a:t>25/4/2014</a:t>
            </a:fld>
            <a:endParaRPr lang="zh-HK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30C4A-DFE4-4B08-A368-39B12505C86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635666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C42-F6B2-482F-BFBF-7EFC57B2EF85}" type="datetimeFigureOut">
              <a:rPr lang="zh-HK" altLang="en-US" smtClean="0"/>
              <a:t>25/4/2014</a:t>
            </a:fld>
            <a:endParaRPr lang="zh-HK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30C4A-DFE4-4B08-A368-39B12505C86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31192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C42-F6B2-482F-BFBF-7EFC57B2EF85}" type="datetimeFigureOut">
              <a:rPr lang="zh-HK" altLang="en-US" smtClean="0"/>
              <a:t>25/4/2014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30C4A-DFE4-4B08-A368-39B12505C86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39204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HK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C42-F6B2-482F-BFBF-7EFC57B2EF85}" type="datetimeFigureOut">
              <a:rPr lang="zh-HK" altLang="en-US" smtClean="0"/>
              <a:t>25/4/2014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30C4A-DFE4-4B08-A368-39B12505C86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33440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FF99"/>
            </a:gs>
            <a:gs pos="98333">
              <a:srgbClr val="00AA00"/>
            </a:gs>
            <a:gs pos="42000">
              <a:srgbClr val="89CC4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A2C42-F6B2-482F-BFBF-7EFC57B2EF85}" type="datetimeFigureOut">
              <a:rPr lang="zh-HK" altLang="en-US" smtClean="0"/>
              <a:t>25/4/2014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30C4A-DFE4-4B08-A368-39B12505C86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89514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0739022"/>
              </p:ext>
            </p:extLst>
          </p:nvPr>
        </p:nvGraphicFramePr>
        <p:xfrm>
          <a:off x="1115616" y="459184"/>
          <a:ext cx="7488832" cy="45259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88832"/>
              </a:tblGrid>
              <a:tr h="4525963">
                <a:tc>
                  <a:txBody>
                    <a:bodyPr/>
                    <a:lstStyle/>
                    <a:p>
                      <a:pPr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en-US" sz="2500" u="sng" kern="100" spc="100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Danny </a:t>
                      </a:r>
                      <a:r>
                        <a:rPr lang="en-US" sz="2500" u="sng" kern="100" spc="100" dirty="0">
                          <a:solidFill>
                            <a:sysClr val="windowText" lastClr="000000"/>
                          </a:solidFill>
                          <a:effectLst/>
                        </a:rPr>
                        <a:t>Boy Ireland</a:t>
                      </a:r>
                      <a:endParaRPr lang="zh-TW" sz="2500" kern="10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endParaRPr lang="en-US" sz="2500" kern="100" spc="100" dirty="0" smtClean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en-US" sz="2500" kern="100" spc="1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zh-TW" sz="2500" kern="10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en-US" sz="2500" kern="100" spc="100" dirty="0">
                          <a:solidFill>
                            <a:sysClr val="windowText" lastClr="000000"/>
                          </a:solidFill>
                          <a:effectLst/>
                        </a:rPr>
                        <a:t>Oh Danny boy, the pipes, the pipes are calling</a:t>
                      </a:r>
                      <a:endParaRPr lang="zh-TW" sz="2500" kern="10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en-US" sz="2500" kern="100" spc="100" dirty="0">
                          <a:solidFill>
                            <a:sysClr val="windowText" lastClr="000000"/>
                          </a:solidFill>
                          <a:effectLst/>
                        </a:rPr>
                        <a:t>From glen to glen, and down the mountain side</a:t>
                      </a:r>
                      <a:endParaRPr lang="zh-TW" sz="2500" kern="10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en-US" sz="2500" kern="100" spc="100" dirty="0">
                          <a:solidFill>
                            <a:sysClr val="windowText" lastClr="000000"/>
                          </a:solidFill>
                          <a:effectLst/>
                        </a:rPr>
                        <a:t>The summer's gone, and all the flowers are dying</a:t>
                      </a:r>
                      <a:endParaRPr lang="zh-TW" sz="2500" kern="10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en-US" sz="2500" kern="100" spc="1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'Tis</a:t>
                      </a:r>
                      <a:r>
                        <a:rPr lang="en-US" sz="2500" kern="100" spc="100" dirty="0">
                          <a:solidFill>
                            <a:sysClr val="windowText" lastClr="000000"/>
                          </a:solidFill>
                          <a:effectLst/>
                        </a:rPr>
                        <a:t> you, 'tis you must go and I must bide.</a:t>
                      </a:r>
                      <a:endParaRPr lang="zh-TW" sz="2500" kern="10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en-US" sz="2500" kern="100" spc="1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zh-TW" sz="2500" kern="10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en-US" sz="2500" kern="100" spc="100" dirty="0">
                          <a:solidFill>
                            <a:sysClr val="windowText" lastClr="000000"/>
                          </a:solidFill>
                          <a:effectLst/>
                        </a:rPr>
                        <a:t>But come ye back when summer's in the meadow</a:t>
                      </a:r>
                      <a:endParaRPr lang="zh-TW" sz="2500" kern="10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en-US" sz="2500" kern="100" spc="100" dirty="0">
                          <a:solidFill>
                            <a:sysClr val="windowText" lastClr="000000"/>
                          </a:solidFill>
                          <a:effectLst/>
                        </a:rPr>
                        <a:t>Or when the valley's hushed and white with snow</a:t>
                      </a:r>
                      <a:endParaRPr lang="zh-TW" sz="2500" kern="10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en-US" sz="2500" kern="100" spc="1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'Tis</a:t>
                      </a:r>
                      <a:r>
                        <a:rPr lang="en-US" sz="2500" kern="100" spc="100" dirty="0">
                          <a:solidFill>
                            <a:sysClr val="windowText" lastClr="000000"/>
                          </a:solidFill>
                          <a:effectLst/>
                        </a:rPr>
                        <a:t> I'll be here in sunshine or in shadow</a:t>
                      </a:r>
                      <a:endParaRPr lang="zh-TW" sz="2500" kern="10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en-US" sz="2500" kern="100" spc="100" dirty="0">
                          <a:solidFill>
                            <a:sysClr val="windowText" lastClr="000000"/>
                          </a:solidFill>
                          <a:effectLst/>
                        </a:rPr>
                        <a:t>Oh Danny boy, oh Danny boy, I love you so</a:t>
                      </a:r>
                      <a:r>
                        <a:rPr lang="en-US" sz="2500" kern="100" spc="100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.</a:t>
                      </a:r>
                      <a:endParaRPr lang="zh-TW" sz="2500" kern="100" dirty="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48301" marR="48301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9781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5109310"/>
              </p:ext>
            </p:extLst>
          </p:nvPr>
        </p:nvGraphicFramePr>
        <p:xfrm>
          <a:off x="1115616" y="459184"/>
          <a:ext cx="7344816" cy="4622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344816"/>
              </a:tblGrid>
              <a:tr h="4525963">
                <a:tc>
                  <a:txBody>
                    <a:bodyPr/>
                    <a:lstStyle/>
                    <a:p>
                      <a:pPr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en-US" sz="2500" u="sng" kern="100" spc="100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Danny </a:t>
                      </a:r>
                      <a:r>
                        <a:rPr lang="en-US" sz="2500" u="sng" kern="100" spc="100" dirty="0">
                          <a:solidFill>
                            <a:sysClr val="windowText" lastClr="000000"/>
                          </a:solidFill>
                          <a:effectLst/>
                        </a:rPr>
                        <a:t>Boy </a:t>
                      </a:r>
                      <a:r>
                        <a:rPr lang="en-US" sz="2500" u="sng" kern="100" spc="100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Ireland </a:t>
                      </a:r>
                      <a:r>
                        <a:rPr lang="en-US" sz="2500" u="none" kern="100" spc="100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(Cont.’)</a:t>
                      </a:r>
                      <a:endParaRPr lang="zh-TW" sz="2500" kern="10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endParaRPr lang="en-US" sz="2500" kern="100" spc="100" dirty="0" smtClean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en-US" sz="2500" kern="100" spc="1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zh-TW" sz="2500" kern="10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en-US" sz="2500" kern="100" spc="100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And </a:t>
                      </a:r>
                      <a:r>
                        <a:rPr lang="en-US" sz="2500" kern="100" spc="100" dirty="0">
                          <a:solidFill>
                            <a:sysClr val="windowText" lastClr="000000"/>
                          </a:solidFill>
                          <a:effectLst/>
                        </a:rPr>
                        <a:t>if you come, when all the flowers are dying</a:t>
                      </a:r>
                      <a:endParaRPr lang="zh-TW" sz="2500" kern="10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en-US" sz="2500" kern="100" spc="100" dirty="0">
                          <a:solidFill>
                            <a:sysClr val="windowText" lastClr="000000"/>
                          </a:solidFill>
                          <a:effectLst/>
                        </a:rPr>
                        <a:t>And I am dead, as dead I well may be</a:t>
                      </a:r>
                      <a:endParaRPr lang="zh-TW" sz="2500" kern="10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en-US" sz="2500" kern="100" spc="100" dirty="0">
                          <a:solidFill>
                            <a:sysClr val="windowText" lastClr="000000"/>
                          </a:solidFill>
                          <a:effectLst/>
                        </a:rPr>
                        <a:t>You'll come and find the place where I am lying</a:t>
                      </a:r>
                      <a:endParaRPr lang="zh-TW" sz="2500" kern="10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en-US" sz="2500" kern="100" spc="100" dirty="0">
                          <a:solidFill>
                            <a:sysClr val="windowText" lastClr="000000"/>
                          </a:solidFill>
                          <a:effectLst/>
                        </a:rPr>
                        <a:t>And kneel and say an "Ave" there for me.</a:t>
                      </a:r>
                      <a:endParaRPr lang="zh-TW" sz="2500" kern="10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en-US" sz="2500" kern="100" spc="1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zh-TW" sz="2500" kern="10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en-US" sz="2500" kern="100" spc="100" dirty="0">
                          <a:solidFill>
                            <a:sysClr val="windowText" lastClr="000000"/>
                          </a:solidFill>
                          <a:effectLst/>
                        </a:rPr>
                        <a:t>And I shall hear, </a:t>
                      </a:r>
                      <a:r>
                        <a:rPr lang="en-US" sz="2500" kern="100" spc="10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tho</a:t>
                      </a:r>
                      <a:r>
                        <a:rPr lang="en-US" sz="2500" kern="100" spc="100" dirty="0">
                          <a:solidFill>
                            <a:sysClr val="windowText" lastClr="000000"/>
                          </a:solidFill>
                          <a:effectLst/>
                        </a:rPr>
                        <a:t>' soft you tread above me</a:t>
                      </a:r>
                      <a:endParaRPr lang="zh-TW" sz="2500" kern="10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en-US" sz="2500" kern="100" spc="100" dirty="0">
                          <a:solidFill>
                            <a:sysClr val="windowText" lastClr="000000"/>
                          </a:solidFill>
                          <a:effectLst/>
                        </a:rPr>
                        <a:t>And all my dreams will warm and sweeter be</a:t>
                      </a:r>
                      <a:endParaRPr lang="zh-TW" sz="2500" kern="10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en-US" sz="2500" kern="100" spc="100" dirty="0">
                          <a:solidFill>
                            <a:sysClr val="windowText" lastClr="000000"/>
                          </a:solidFill>
                          <a:effectLst/>
                        </a:rPr>
                        <a:t>If you'll not fail to tell me that you love me</a:t>
                      </a:r>
                      <a:endParaRPr lang="zh-TW" sz="2500" kern="10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en-US" sz="2500" kern="100" spc="100" dirty="0">
                          <a:solidFill>
                            <a:sysClr val="windowText" lastClr="000000"/>
                          </a:solidFill>
                          <a:effectLst/>
                        </a:rPr>
                        <a:t>I'll simply sleep in peace until you come to me.</a:t>
                      </a:r>
                      <a:endParaRPr lang="zh-TW" sz="2500" kern="10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en-US" sz="2500" kern="100" spc="100" dirty="0">
                          <a:solidFill>
                            <a:sysClr val="windowText" lastClr="000000"/>
                          </a:solidFill>
                          <a:effectLst/>
                        </a:rPr>
                        <a:t>I'll simply sleep in peace until you come to me.</a:t>
                      </a:r>
                      <a:endParaRPr lang="zh-TW" sz="2500" kern="100" dirty="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48301" marR="48301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445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4</Words>
  <Application>Microsoft Office PowerPoint</Application>
  <PresentationFormat>如螢幕大小 (4:3)</PresentationFormat>
  <Paragraphs>25</Paragraphs>
  <Slides>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3" baseType="lpstr">
      <vt:lpstr>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emo</dc:creator>
  <cp:lastModifiedBy>emo</cp:lastModifiedBy>
  <cp:revision>70</cp:revision>
  <cp:lastPrinted>2014-04-24T07:35:04Z</cp:lastPrinted>
  <dcterms:created xsi:type="dcterms:W3CDTF">2014-04-24T07:27:39Z</dcterms:created>
  <dcterms:modified xsi:type="dcterms:W3CDTF">2014-04-25T02:42:34Z</dcterms:modified>
</cp:coreProperties>
</file>