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170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663461"/>
              </p:ext>
            </p:extLst>
          </p:nvPr>
        </p:nvGraphicFramePr>
        <p:xfrm>
          <a:off x="611560" y="332656"/>
          <a:ext cx="8280920" cy="5613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0920"/>
              </a:tblGrid>
              <a:tr h="4215972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u="sng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Streets of London</a:t>
                      </a:r>
                      <a:endParaRPr lang="zh-TW" sz="2300" u="sng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Have you seen the old man, In the closed-down market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Kicking up the paper, with his worn out shoes?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In his eyes you see no pride, And held loosely at his side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Yesterday's paper telling yesterday's news.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So how can you tell me you're lonely,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And say for you that the sun don't shine?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Let me take you by the hand </a:t>
                      </a:r>
                      <a:endParaRPr lang="en-US" sz="2300" kern="100" spc="10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and 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lead you through the streets of London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I'll show you something to make you change your mind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Have you seen the old girl, Who walks the streets of London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Dirt in her hair and her clothes in rags?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She's no time for talking, She just keeps right on walking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Carrying her home in two carrier bags.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0872" marR="6087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00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488223"/>
              </p:ext>
            </p:extLst>
          </p:nvPr>
        </p:nvGraphicFramePr>
        <p:xfrm>
          <a:off x="611560" y="332656"/>
          <a:ext cx="7704856" cy="4580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4856"/>
              </a:tblGrid>
              <a:tr h="4580632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u="sng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Streets of London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 (cont.’)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In the all night café, At a quarter past eleven,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Same old man is sitting there on his own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Looking at the world, Over the rim of his tea-cup,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Each tea last an hour, Then he wanders home alone.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And have you seen the old man, Outside the seaman's mission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Memory fading with, The medal ribbons that he wears.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In our winter city, The rain cries a little pity 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For one more forgotten </a:t>
                      </a:r>
                      <a:r>
                        <a:rPr lang="en-US" sz="23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hero</a:t>
                      </a: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And 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</a:rPr>
                        <a:t>a world that doesn't care.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417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9</Words>
  <Application>Microsoft Office PowerPoint</Application>
  <PresentationFormat>如螢幕大小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2014-04-25T02:33:57Z</dcterms:modified>
</cp:coreProperties>
</file>